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94" r:id="rId2"/>
    <p:sldMasterId id="2147484159" r:id="rId3"/>
  </p:sldMasterIdLst>
  <p:notesMasterIdLst>
    <p:notesMasterId r:id="rId19"/>
  </p:notesMasterIdLst>
  <p:handoutMasterIdLst>
    <p:handoutMasterId r:id="rId20"/>
  </p:handoutMasterIdLst>
  <p:sldIdLst>
    <p:sldId id="286" r:id="rId4"/>
    <p:sldId id="274" r:id="rId5"/>
    <p:sldId id="283" r:id="rId6"/>
    <p:sldId id="431" r:id="rId7"/>
    <p:sldId id="432" r:id="rId8"/>
    <p:sldId id="285" r:id="rId9"/>
    <p:sldId id="288" r:id="rId10"/>
    <p:sldId id="434" r:id="rId11"/>
    <p:sldId id="263" r:id="rId12"/>
    <p:sldId id="265" r:id="rId13"/>
    <p:sldId id="435" r:id="rId14"/>
    <p:sldId id="436" r:id="rId15"/>
    <p:sldId id="437" r:id="rId16"/>
    <p:sldId id="269" r:id="rId17"/>
    <p:sldId id="27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008000"/>
    <a:srgbClr val="99CCFF"/>
    <a:srgbClr val="00FFFF"/>
    <a:srgbClr val="FF9900"/>
    <a:srgbClr val="33CC33"/>
    <a:srgbClr val="C0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84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noProof="1">
                <a:latin typeface="Arial" charset="0"/>
              </a:defRPr>
            </a:lvl1pPr>
          </a:lstStyle>
          <a:p>
            <a:pPr>
              <a:defRPr/>
            </a:pPr>
            <a:endParaRPr lang="vi-VN"/>
          </a:p>
        </p:txBody>
      </p:sp>
      <p:sp>
        <p:nvSpPr>
          <p:cNvPr id="81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noProof="1">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noProof="1">
                <a:latin typeface="Arial" charset="0"/>
              </a:defRPr>
            </a:lvl1pPr>
          </a:lstStyle>
          <a:p>
            <a:pPr>
              <a:defRPr/>
            </a:pPr>
            <a:endParaRPr lang="vi-VN"/>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noProof="1">
                <a:latin typeface="Arial" charset="0"/>
              </a:defRPr>
            </a:lvl1pPr>
          </a:lstStyle>
          <a:p>
            <a:pPr>
              <a:defRPr/>
            </a:pPr>
            <a:fld id="{9AAF50E8-0B21-4885-A643-9E50C926DE0B}" type="slidenum">
              <a:rPr/>
              <a:pPr>
                <a:defRPr/>
              </a:pPr>
              <a:t>‹#›</a:t>
            </a:fld>
            <a:endParaRPr lang="vi-VN"/>
          </a:p>
        </p:txBody>
      </p:sp>
    </p:spTree>
    <p:extLst>
      <p:ext uri="{BB962C8B-B14F-4D97-AF65-F5344CB8AC3E}">
        <p14:creationId xmlns:p14="http://schemas.microsoft.com/office/powerpoint/2010/main" val="1912152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noProof="1">
                <a:latin typeface="Arial" charset="0"/>
              </a:defRPr>
            </a:lvl1pPr>
          </a:lstStyle>
          <a:p>
            <a:pPr>
              <a:defRPr/>
            </a:pPr>
            <a:endParaRPr lang="vi-VN"/>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noProof="1">
                <a:latin typeface="Arial"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noProof="1"/>
              <a:t>Click to edit Master text styles</a:t>
            </a:r>
          </a:p>
          <a:p>
            <a:pPr lvl="1"/>
            <a:r>
              <a:rPr lang="vi-VN" noProof="1"/>
              <a:t>Second level</a:t>
            </a:r>
          </a:p>
          <a:p>
            <a:pPr lvl="2"/>
            <a:r>
              <a:rPr lang="vi-VN" noProof="1"/>
              <a:t>Third level</a:t>
            </a:r>
          </a:p>
          <a:p>
            <a:pPr lvl="3"/>
            <a:r>
              <a:rPr lang="vi-VN" noProof="1"/>
              <a:t>Fourth level</a:t>
            </a:r>
          </a:p>
          <a:p>
            <a:pPr lvl="4"/>
            <a:r>
              <a:rPr lang="vi-VN" noProof="1"/>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noProof="1">
                <a:latin typeface="Arial" charset="0"/>
              </a:defRPr>
            </a:lvl1pPr>
          </a:lstStyle>
          <a:p>
            <a:pPr>
              <a:defRPr/>
            </a:pPr>
            <a:endParaRPr lang="vi-VN"/>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noProof="1">
                <a:latin typeface="Arial" charset="0"/>
              </a:defRPr>
            </a:lvl1pPr>
          </a:lstStyle>
          <a:p>
            <a:pPr>
              <a:defRPr/>
            </a:pPr>
            <a:fld id="{B4B9C739-558B-4AAA-9FCE-DF1E1AF75EC5}" type="slidenum">
              <a:rPr/>
              <a:pPr>
                <a:defRPr/>
              </a:pPr>
              <a:t>‹#›</a:t>
            </a:fld>
            <a:endParaRPr lang="vi-VN"/>
          </a:p>
        </p:txBody>
      </p:sp>
    </p:spTree>
    <p:extLst>
      <p:ext uri="{BB962C8B-B14F-4D97-AF65-F5344CB8AC3E}">
        <p14:creationId xmlns:p14="http://schemas.microsoft.com/office/powerpoint/2010/main" val="2856001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E0F622-5B50-4D9A-A903-B1E24E1EBA55}" type="slidenum">
              <a:rPr altLang="en-US" smtClean="0"/>
              <a:pPr eaLnBrk="1" hangingPunct="1"/>
              <a:t>9</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noProof="1">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78830-2BF3-46E9-8496-F642A55784FE}" type="slidenum">
              <a:rPr lang="en-US"/>
              <a:pPr>
                <a:defRPr/>
              </a:pPr>
              <a:t>‹#›</a:t>
            </a:fld>
            <a:endParaRPr lang="en-US"/>
          </a:p>
        </p:txBody>
      </p:sp>
    </p:spTree>
    <p:extLst>
      <p:ext uri="{BB962C8B-B14F-4D97-AF65-F5344CB8AC3E}">
        <p14:creationId xmlns:p14="http://schemas.microsoft.com/office/powerpoint/2010/main" val="185435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5A553-2F9B-4602-88CC-72486F9169C7}" type="slidenum">
              <a:rPr lang="en-US"/>
              <a:pPr>
                <a:defRPr/>
              </a:pPr>
              <a:t>‹#›</a:t>
            </a:fld>
            <a:endParaRPr lang="en-US"/>
          </a:p>
        </p:txBody>
      </p:sp>
    </p:spTree>
    <p:extLst>
      <p:ext uri="{BB962C8B-B14F-4D97-AF65-F5344CB8AC3E}">
        <p14:creationId xmlns:p14="http://schemas.microsoft.com/office/powerpoint/2010/main" val="23335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12D5A-1E56-4F40-82C1-B50A3A43E3D0}" type="slidenum">
              <a:rPr lang="en-US"/>
              <a:pPr>
                <a:defRPr/>
              </a:pPr>
              <a:t>‹#›</a:t>
            </a:fld>
            <a:endParaRPr lang="en-US"/>
          </a:p>
        </p:txBody>
      </p:sp>
    </p:spTree>
    <p:extLst>
      <p:ext uri="{BB962C8B-B14F-4D97-AF65-F5344CB8AC3E}">
        <p14:creationId xmlns:p14="http://schemas.microsoft.com/office/powerpoint/2010/main" val="279890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A011A5-350C-411F-965F-DF626BB333A5}" type="slidenum">
              <a:rPr lang="en-US"/>
              <a:pPr>
                <a:defRPr/>
              </a:pPr>
              <a:t>‹#›</a:t>
            </a:fld>
            <a:endParaRPr lang="en-US"/>
          </a:p>
        </p:txBody>
      </p:sp>
    </p:spTree>
    <p:extLst>
      <p:ext uri="{BB962C8B-B14F-4D97-AF65-F5344CB8AC3E}">
        <p14:creationId xmlns:p14="http://schemas.microsoft.com/office/powerpoint/2010/main" val="277998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BD26EC-1D3D-478C-AACE-FCD8D73E0D02}" type="slidenum">
              <a:rPr lang="en-US"/>
              <a:pPr>
                <a:defRPr/>
              </a:pPr>
              <a:t>‹#›</a:t>
            </a:fld>
            <a:endParaRPr lang="en-US"/>
          </a:p>
        </p:txBody>
      </p:sp>
    </p:spTree>
    <p:extLst>
      <p:ext uri="{BB962C8B-B14F-4D97-AF65-F5344CB8AC3E}">
        <p14:creationId xmlns:p14="http://schemas.microsoft.com/office/powerpoint/2010/main" val="4004941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fontAlgn="base">
              <a:spcBef>
                <a:spcPct val="0"/>
              </a:spcBef>
              <a:spcAft>
                <a:spcPct val="0"/>
              </a:spcAft>
              <a:defRPr>
                <a:latin typeface="Arial" pitchFamily="34" charset="0"/>
              </a:defRPr>
            </a:lvl1pPr>
          </a:lstStyle>
          <a:p>
            <a:pPr>
              <a:defRPr/>
            </a:pPr>
            <a:fld id="{8F87A100-0EA8-4177-ACEA-31034FC1C3BB}" type="datetimeFigureOut">
              <a:rPr lang="en-US"/>
              <a:pPr>
                <a:defRPr/>
              </a:pPr>
              <a:t>9/4/2021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fontAlgn="base">
              <a:spcBef>
                <a:spcPct val="0"/>
              </a:spcBef>
              <a:spcAft>
                <a:spcPct val="0"/>
              </a:spcAft>
              <a:defRPr>
                <a:latin typeface="Arial" pitchFamily="34" charset="0"/>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fontAlgn="base">
              <a:spcBef>
                <a:spcPct val="0"/>
              </a:spcBef>
              <a:spcAft>
                <a:spcPct val="0"/>
              </a:spcAft>
              <a:defRPr>
                <a:latin typeface="Arial" pitchFamily="34" charset="0"/>
              </a:defRPr>
            </a:lvl1pPr>
          </a:lstStyle>
          <a:p>
            <a:pPr>
              <a:defRPr/>
            </a:pPr>
            <a:fld id="{C338039A-C648-43DE-92A0-40C226E81AEA}" type="slidenum">
              <a:rPr lang="en-US"/>
              <a:pPr>
                <a:defRPr/>
              </a:pPr>
              <a:t>‹#›</a:t>
            </a:fld>
            <a:endParaRPr lang="en-US"/>
          </a:p>
        </p:txBody>
      </p:sp>
    </p:spTree>
    <p:extLst>
      <p:ext uri="{BB962C8B-B14F-4D97-AF65-F5344CB8AC3E}">
        <p14:creationId xmlns:p14="http://schemas.microsoft.com/office/powerpoint/2010/main" val="404200372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455546E6-AF01-4BB4-8E44-66FDFF1D6F05}" type="datetimeFigureOut">
              <a:rPr lang="en-US"/>
              <a:pPr>
                <a:defRPr/>
              </a:pPr>
              <a:t>9/4/2021</a:t>
            </a:fld>
            <a:endParaRPr lang="en-US"/>
          </a:p>
        </p:txBody>
      </p:sp>
      <p:sp>
        <p:nvSpPr>
          <p:cNvPr id="5" name="Slide Number Placeholder 8"/>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72D0E9E4-36F2-4EB0-8416-4C12C10ABDDE}" type="slidenum">
              <a:rPr lang="en-US"/>
              <a:pPr>
                <a:defRPr/>
              </a:pPr>
              <a:t>‹#›</a:t>
            </a:fld>
            <a:endParaRPr lang="en-US"/>
          </a:p>
        </p:txBody>
      </p:sp>
      <p:sp>
        <p:nvSpPr>
          <p:cNvPr id="6" name="Footer Placeholder 9"/>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290632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fontAlgn="base">
              <a:spcBef>
                <a:spcPct val="0"/>
              </a:spcBef>
              <a:spcAft>
                <a:spcPct val="0"/>
              </a:spcAft>
              <a:defRPr>
                <a:solidFill>
                  <a:srgbClr val="FFF39D"/>
                </a:solidFill>
                <a:latin typeface="Arial" pitchFamily="34" charset="0"/>
              </a:defRPr>
            </a:lvl1pPr>
          </a:lstStyle>
          <a:p>
            <a:pPr>
              <a:defRPr/>
            </a:pPr>
            <a:fld id="{E5A8FC6A-4F03-4796-84AD-5F3344216D2B}" type="datetimeFigureOut">
              <a:rPr lang="en-US"/>
              <a:pPr>
                <a:defRPr/>
              </a:pPr>
              <a:t>9/4/2021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fontAlgn="base">
              <a:spcBef>
                <a:spcPct val="0"/>
              </a:spcBef>
              <a:spcAft>
                <a:spcPct val="0"/>
              </a:spcAft>
              <a:defRPr>
                <a:solidFill>
                  <a:srgbClr val="FFF39D"/>
                </a:solidFill>
                <a:latin typeface="Arial" pitchFamily="34" charset="0"/>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fontAlgn="base">
              <a:spcBef>
                <a:spcPct val="0"/>
              </a:spcBef>
              <a:spcAft>
                <a:spcPct val="0"/>
              </a:spcAft>
              <a:defRPr>
                <a:latin typeface="Arial" pitchFamily="34" charset="0"/>
              </a:defRPr>
            </a:lvl1pPr>
          </a:lstStyle>
          <a:p>
            <a:pPr>
              <a:defRPr/>
            </a:pPr>
            <a:fld id="{40BBD5B3-E54F-4114-91B8-84AEFF180AD4}" type="slidenum">
              <a:rPr lang="en-US"/>
              <a:pPr>
                <a:defRPr/>
              </a:pPr>
              <a:t>‹#›</a:t>
            </a:fld>
            <a:endParaRPr lang="en-US"/>
          </a:p>
        </p:txBody>
      </p:sp>
    </p:spTree>
    <p:extLst>
      <p:ext uri="{BB962C8B-B14F-4D97-AF65-F5344CB8AC3E}">
        <p14:creationId xmlns:p14="http://schemas.microsoft.com/office/powerpoint/2010/main" val="36573117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6D92C07-4BD3-4055-98BD-ECA762C3607F}" type="datetimeFigureOut">
              <a:rPr lang="en-US"/>
              <a:pPr>
                <a:defRPr/>
              </a:pPr>
              <a:t>9/4/2021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65D117B-9F63-4648-8284-941FB18E7399}" type="slidenum">
              <a:rPr lang="en-US"/>
              <a:pPr>
                <a:defRPr/>
              </a:pPr>
              <a:t>‹#›</a:t>
            </a:fld>
            <a:endParaRPr lang="en-US"/>
          </a:p>
        </p:txBody>
      </p:sp>
    </p:spTree>
    <p:extLst>
      <p:ext uri="{BB962C8B-B14F-4D97-AF65-F5344CB8AC3E}">
        <p14:creationId xmlns:p14="http://schemas.microsoft.com/office/powerpoint/2010/main" val="2316487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0C3110-B8F3-4794-BA20-341B601D55B5}" type="datetimeFigureOut">
              <a:rPr lang="en-US"/>
              <a:pPr>
                <a:defRPr/>
              </a:pPr>
              <a:t>9/4/2021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3358D57-8BF0-426F-8237-6C9BA608C8A2}" type="slidenum">
              <a:rPr lang="en-US"/>
              <a:pPr>
                <a:defRPr/>
              </a:pPr>
              <a:t>‹#›</a:t>
            </a:fld>
            <a:endParaRPr lang="en-US"/>
          </a:p>
        </p:txBody>
      </p:sp>
    </p:spTree>
    <p:extLst>
      <p:ext uri="{BB962C8B-B14F-4D97-AF65-F5344CB8AC3E}">
        <p14:creationId xmlns:p14="http://schemas.microsoft.com/office/powerpoint/2010/main" val="97213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F04461F6-F31F-4EA7-92D4-BF7FCE31F72D}" type="datetimeFigureOut">
              <a:rPr lang="en-US"/>
              <a:pPr>
                <a:defRPr/>
              </a:pPr>
              <a:t>9/4/2021</a:t>
            </a:fld>
            <a:endParaRPr lang="en-US"/>
          </a:p>
        </p:txBody>
      </p:sp>
      <p:sp>
        <p:nvSpPr>
          <p:cNvPr id="4" name="Slide Number Placeholder 6"/>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8586E5BB-376B-4F70-A3CE-E5123AB0DA2F}" type="slidenum">
              <a:rPr lang="en-US"/>
              <a:pPr>
                <a:defRPr/>
              </a:pPr>
              <a:t>‹#›</a:t>
            </a:fld>
            <a:endParaRPr lang="en-US"/>
          </a:p>
        </p:txBody>
      </p:sp>
      <p:sp>
        <p:nvSpPr>
          <p:cNvPr id="5" name="Footer Placeholder 7"/>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53044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69F8C-107B-4887-8838-64F3BADFC17F}" type="slidenum">
              <a:rPr lang="en-US"/>
              <a:pPr>
                <a:defRPr/>
              </a:pPr>
              <a:t>‹#›</a:t>
            </a:fld>
            <a:endParaRPr lang="en-US"/>
          </a:p>
        </p:txBody>
      </p:sp>
    </p:spTree>
    <p:extLst>
      <p:ext uri="{BB962C8B-B14F-4D97-AF65-F5344CB8AC3E}">
        <p14:creationId xmlns:p14="http://schemas.microsoft.com/office/powerpoint/2010/main" val="3644521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2B0ECB8-1A74-4B48-A674-0C63C57E3819}" type="datetimeFigureOut">
              <a:rPr lang="en-US"/>
              <a:pPr>
                <a:defRPr/>
              </a:pPr>
              <a:t>9/4/2021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2319636-2D24-4B12-B073-7EE45494F146}" type="slidenum">
              <a:rPr lang="en-US"/>
              <a:pPr>
                <a:defRPr/>
              </a:pPr>
              <a:t>‹#›</a:t>
            </a:fld>
            <a:endParaRPr lang="en-US"/>
          </a:p>
        </p:txBody>
      </p:sp>
    </p:spTree>
    <p:extLst>
      <p:ext uri="{BB962C8B-B14F-4D97-AF65-F5344CB8AC3E}">
        <p14:creationId xmlns:p14="http://schemas.microsoft.com/office/powerpoint/2010/main" val="3429148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FFD22CE6-B843-4D32-A2A4-1CDEA83C77EA}" type="datetimeFigureOut">
              <a:rPr lang="en-US"/>
              <a:pPr>
                <a:defRPr/>
              </a:pPr>
              <a:t>9/4/2021</a:t>
            </a:fld>
            <a:endParaRPr lang="en-US"/>
          </a:p>
        </p:txBody>
      </p:sp>
      <p:sp>
        <p:nvSpPr>
          <p:cNvPr id="13" name="Slide Number Placeholder 21"/>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FA45053C-C1FA-40C5-99B1-71852DFAB026}" type="slidenum">
              <a:rPr lang="en-US"/>
              <a:pPr>
                <a:defRPr/>
              </a:pPr>
              <a:t>‹#›</a:t>
            </a:fld>
            <a:endParaRPr lang="en-US"/>
          </a:p>
        </p:txBody>
      </p:sp>
      <p:sp>
        <p:nvSpPr>
          <p:cNvPr id="14" name="Footer Placeholder 22"/>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103020661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EAD2CDDA-3D7A-4427-9195-5E793716C9C2}" type="datetimeFigureOut">
              <a:rPr lang="en-US"/>
              <a:pPr>
                <a:defRPr/>
              </a:pPr>
              <a:t>9/4/2021</a:t>
            </a:fld>
            <a:endParaRPr lang="en-US"/>
          </a:p>
        </p:txBody>
      </p:sp>
      <p:sp>
        <p:nvSpPr>
          <p:cNvPr id="13" name="Slide Number Placeholder 17"/>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EFD58711-241A-47E5-BC61-A0D09544037C}" type="slidenum">
              <a:rPr lang="en-US"/>
              <a:pPr>
                <a:defRPr/>
              </a:pPr>
              <a:t>‹#›</a:t>
            </a:fld>
            <a:endParaRPr lang="en-US"/>
          </a:p>
        </p:txBody>
      </p:sp>
      <p:sp>
        <p:nvSpPr>
          <p:cNvPr id="14" name="Footer Placeholder 20"/>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2182876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7931905-4C07-4EDC-98D3-60BB365842E5}" type="datetimeFigureOut">
              <a:rPr lang="en-US"/>
              <a:pPr>
                <a:defRPr/>
              </a:pPr>
              <a:t>9/4/2021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8878293-E89B-4808-9F98-A6BA7760156D}" type="slidenum">
              <a:rPr lang="en-US"/>
              <a:pPr>
                <a:defRPr/>
              </a:pPr>
              <a:t>‹#›</a:t>
            </a:fld>
            <a:endParaRPr lang="en-US"/>
          </a:p>
        </p:txBody>
      </p:sp>
    </p:spTree>
    <p:extLst>
      <p:ext uri="{BB962C8B-B14F-4D97-AF65-F5344CB8AC3E}">
        <p14:creationId xmlns:p14="http://schemas.microsoft.com/office/powerpoint/2010/main" val="47671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E32CEBF-74EF-47FD-893E-2424739D7090}" type="datetimeFigureOut">
              <a:rPr lang="en-US"/>
              <a:pPr>
                <a:defRPr/>
              </a:pPr>
              <a:t>9/4/2021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E6C5F6F-8726-4F3D-9CE9-AFCF9553B57F}" type="slidenum">
              <a:rPr lang="en-US"/>
              <a:pPr>
                <a:defRPr/>
              </a:pPr>
              <a:t>‹#›</a:t>
            </a:fld>
            <a:endParaRPr lang="en-US"/>
          </a:p>
        </p:txBody>
      </p:sp>
    </p:spTree>
    <p:extLst>
      <p:ext uri="{BB962C8B-B14F-4D97-AF65-F5344CB8AC3E}">
        <p14:creationId xmlns:p14="http://schemas.microsoft.com/office/powerpoint/2010/main" val="336319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D7F5782A-A081-4EF9-9E8C-9F0DA8C89212}" type="datetimeFigureOut">
              <a:rPr lang="en-US" smtClean="0"/>
              <a:pPr>
                <a:defRPr/>
              </a:pPr>
              <a:t>9/4/2021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760E14FA-31BC-43FB-BC6C-656458B7F87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C09BED06-F4F5-4F65-BB61-66E337AB4E01}" type="datetimeFigureOut">
              <a:rPr lang="en-US" smtClean="0"/>
              <a:pPr>
                <a:defRPr/>
              </a:pPr>
              <a:t>9/4/2021</a:t>
            </a:fld>
            <a:endParaRPr lang="en-US"/>
          </a:p>
        </p:txBody>
      </p:sp>
      <p:sp>
        <p:nvSpPr>
          <p:cNvPr id="9" name="Slide Number Placeholder 8"/>
          <p:cNvSpPr>
            <a:spLocks noGrp="1"/>
          </p:cNvSpPr>
          <p:nvPr>
            <p:ph type="sldNum" sz="quarter" idx="15"/>
          </p:nvPr>
        </p:nvSpPr>
        <p:spPr/>
        <p:txBody>
          <a:bodyPr rtlCol="0"/>
          <a:lstStyle/>
          <a:p>
            <a:pPr>
              <a:defRPr/>
            </a:pPr>
            <a:fld id="{D80B2775-4038-4D7F-A046-D5D8AC9CF5B4}"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1DB64B2C-33CF-471F-AFAF-A4615AB98094}" type="datetimeFigureOut">
              <a:rPr lang="en-US" smtClean="0"/>
              <a:pPr>
                <a:defRPr/>
              </a:pPr>
              <a:t>9/4/2021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5989FC3B-7481-473E-8127-E36D1209ADD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BA065803-A942-44F0-A320-D96228F64E63}" type="datetimeFigureOut">
              <a:rPr lang="en-US" smtClean="0"/>
              <a:pPr>
                <a:defRPr/>
              </a:pPr>
              <a:t>9/4/2021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1AF487-7E3A-42DB-963F-EC379DBFBC0F}"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4A0C25D6-6191-46D4-9EBF-7922904B0668}" type="datetimeFigureOut">
              <a:rPr lang="en-US" smtClean="0"/>
              <a:pPr>
                <a:defRPr/>
              </a:pPr>
              <a:t>9/4/2021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6BC7AB6-8B26-4E91-A843-0A7B01E26635}"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7E6C39-9E1B-4078-8067-F825E86E9340}" type="slidenum">
              <a:rPr lang="en-US"/>
              <a:pPr>
                <a:defRPr/>
              </a:pPr>
              <a:t>‹#›</a:t>
            </a:fld>
            <a:endParaRPr lang="en-US"/>
          </a:p>
        </p:txBody>
      </p:sp>
    </p:spTree>
    <p:extLst>
      <p:ext uri="{BB962C8B-B14F-4D97-AF65-F5344CB8AC3E}">
        <p14:creationId xmlns:p14="http://schemas.microsoft.com/office/powerpoint/2010/main" val="4291848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fld id="{87D1D916-4DE3-4446-A6B3-9742D043C97E}" type="datetimeFigureOut">
              <a:rPr lang="en-US" smtClean="0"/>
              <a:pPr>
                <a:defRPr/>
              </a:pPr>
              <a:t>9/4/2021</a:t>
            </a:fld>
            <a:endParaRPr lang="en-US"/>
          </a:p>
        </p:txBody>
      </p:sp>
      <p:sp>
        <p:nvSpPr>
          <p:cNvPr id="7" name="Slide Number Placeholder 6"/>
          <p:cNvSpPr>
            <a:spLocks noGrp="1"/>
          </p:cNvSpPr>
          <p:nvPr>
            <p:ph type="sldNum" sz="quarter" idx="11"/>
          </p:nvPr>
        </p:nvSpPr>
        <p:spPr/>
        <p:txBody>
          <a:bodyPr rtlCol="0"/>
          <a:lstStyle/>
          <a:p>
            <a:pPr>
              <a:defRPr/>
            </a:pPr>
            <a:fld id="{4A95577F-3E2C-42E4-A4DB-78F99319E588}"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349040-B596-4DE3-B8E4-7E148C77BF12}" type="datetimeFigureOut">
              <a:rPr lang="en-US" smtClean="0"/>
              <a:pPr>
                <a:defRPr/>
              </a:pPr>
              <a:t>9/4/2021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99E240B-72BC-40DD-BB92-624B9CCC81DC}"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fld id="{A5A11C09-B7EB-4419-8388-637443D7E97E}" type="datetimeFigureOut">
              <a:rPr lang="en-US" smtClean="0"/>
              <a:pPr>
                <a:defRPr/>
              </a:pPr>
              <a:t>9/4/2021</a:t>
            </a:fld>
            <a:endParaRPr lang="en-US"/>
          </a:p>
        </p:txBody>
      </p:sp>
      <p:sp>
        <p:nvSpPr>
          <p:cNvPr id="22" name="Slide Number Placeholder 21"/>
          <p:cNvSpPr>
            <a:spLocks noGrp="1"/>
          </p:cNvSpPr>
          <p:nvPr>
            <p:ph type="sldNum" sz="quarter" idx="15"/>
          </p:nvPr>
        </p:nvSpPr>
        <p:spPr/>
        <p:txBody>
          <a:bodyPr rtlCol="0"/>
          <a:lstStyle/>
          <a:p>
            <a:pPr>
              <a:defRPr/>
            </a:pPr>
            <a:fld id="{F8B26F71-CE87-4AFD-A57D-0AF442795EF3}"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6CC45710-9DFE-4159-AD91-DA5BB7641401}" type="datetimeFigureOut">
              <a:rPr lang="en-US" smtClean="0"/>
              <a:pPr>
                <a:defRPr/>
              </a:pPr>
              <a:t>9/4/2021</a:t>
            </a:fld>
            <a:endParaRPr lang="en-US"/>
          </a:p>
        </p:txBody>
      </p:sp>
      <p:sp>
        <p:nvSpPr>
          <p:cNvPr id="18" name="Slide Number Placeholder 17"/>
          <p:cNvSpPr>
            <a:spLocks noGrp="1"/>
          </p:cNvSpPr>
          <p:nvPr>
            <p:ph type="sldNum" sz="quarter" idx="11"/>
          </p:nvPr>
        </p:nvSpPr>
        <p:spPr/>
        <p:txBody>
          <a:bodyPr rtlCol="0"/>
          <a:lstStyle/>
          <a:p>
            <a:pPr>
              <a:defRPr/>
            </a:pPr>
            <a:fld id="{D2ACBAEE-C426-4589-815E-D089653C80BD}"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43311F5-6035-4BBA-B7C4-6F19FDBF5238}" type="datetimeFigureOut">
              <a:rPr lang="en-US" smtClean="0"/>
              <a:pPr>
                <a:defRPr/>
              </a:pPr>
              <a:t>9/4/2021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8EFEB7-5A9A-4941-9DCE-13C1A3F17860}"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CBCEE64-6BA0-498E-9E5A-1B7020529189}" type="datetimeFigureOut">
              <a:rPr lang="en-US" smtClean="0"/>
              <a:pPr>
                <a:defRPr/>
              </a:pPr>
              <a:t>9/4/2021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274F5E-5D9E-403B-856D-34C0BC957E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FB7A0D-2FF5-4AE2-AE1F-C72C83BFB0EC}" type="slidenum">
              <a:rPr lang="en-US"/>
              <a:pPr>
                <a:defRPr/>
              </a:pPr>
              <a:t>‹#›</a:t>
            </a:fld>
            <a:endParaRPr lang="en-US"/>
          </a:p>
        </p:txBody>
      </p:sp>
    </p:spTree>
    <p:extLst>
      <p:ext uri="{BB962C8B-B14F-4D97-AF65-F5344CB8AC3E}">
        <p14:creationId xmlns:p14="http://schemas.microsoft.com/office/powerpoint/2010/main" val="221766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45944B-2839-4242-ADDF-789940A194FA}" type="slidenum">
              <a:rPr lang="en-US"/>
              <a:pPr>
                <a:defRPr/>
              </a:pPr>
              <a:t>‹#›</a:t>
            </a:fld>
            <a:endParaRPr lang="en-US"/>
          </a:p>
        </p:txBody>
      </p:sp>
    </p:spTree>
    <p:extLst>
      <p:ext uri="{BB962C8B-B14F-4D97-AF65-F5344CB8AC3E}">
        <p14:creationId xmlns:p14="http://schemas.microsoft.com/office/powerpoint/2010/main" val="91208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3EC1FA-593C-4030-BBDA-E0DDD67D3D41}" type="slidenum">
              <a:rPr lang="en-US"/>
              <a:pPr>
                <a:defRPr/>
              </a:pPr>
              <a:t>‹#›</a:t>
            </a:fld>
            <a:endParaRPr lang="en-US"/>
          </a:p>
        </p:txBody>
      </p:sp>
    </p:spTree>
    <p:extLst>
      <p:ext uri="{BB962C8B-B14F-4D97-AF65-F5344CB8AC3E}">
        <p14:creationId xmlns:p14="http://schemas.microsoft.com/office/powerpoint/2010/main" val="160667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6FF534-E656-491F-8F8C-0512EAA68DE7}" type="slidenum">
              <a:rPr lang="en-US"/>
              <a:pPr>
                <a:defRPr/>
              </a:pPr>
              <a:t>‹#›</a:t>
            </a:fld>
            <a:endParaRPr lang="en-US"/>
          </a:p>
        </p:txBody>
      </p:sp>
    </p:spTree>
    <p:extLst>
      <p:ext uri="{BB962C8B-B14F-4D97-AF65-F5344CB8AC3E}">
        <p14:creationId xmlns:p14="http://schemas.microsoft.com/office/powerpoint/2010/main" val="104815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24E8C5-FA12-4E9D-BAF0-F35050AF3238}" type="slidenum">
              <a:rPr lang="en-US"/>
              <a:pPr>
                <a:defRPr/>
              </a:pPr>
              <a:t>‹#›</a:t>
            </a:fld>
            <a:endParaRPr lang="en-US"/>
          </a:p>
        </p:txBody>
      </p:sp>
    </p:spTree>
    <p:extLst>
      <p:ext uri="{BB962C8B-B14F-4D97-AF65-F5344CB8AC3E}">
        <p14:creationId xmlns:p14="http://schemas.microsoft.com/office/powerpoint/2010/main" val="37516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30B3F-A97A-4303-AA77-DBBB2A9D84B7}" type="slidenum">
              <a:rPr lang="en-US"/>
              <a:pPr>
                <a:defRPr/>
              </a:pPr>
              <a:t>‹#›</a:t>
            </a:fld>
            <a:endParaRPr lang="en-US"/>
          </a:p>
        </p:txBody>
      </p:sp>
    </p:spTree>
    <p:extLst>
      <p:ext uri="{BB962C8B-B14F-4D97-AF65-F5344CB8AC3E}">
        <p14:creationId xmlns:p14="http://schemas.microsoft.com/office/powerpoint/2010/main" val="272497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6B9AEDD7-489A-44AE-B8FB-8F6D6CDE16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8196"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rgbClr val="575F6D"/>
                </a:solidFill>
                <a:latin typeface="Century Schoolbook"/>
              </a:defRPr>
            </a:lvl1pPr>
          </a:lstStyle>
          <a:p>
            <a:pPr>
              <a:defRPr/>
            </a:pPr>
            <a:fld id="{CA40F1D2-ADF7-43F4-8454-D5CAF81FAF7B}" type="datetimeFigureOut">
              <a:rPr lang="en-US"/>
              <a:pPr>
                <a:defRPr/>
              </a:pPr>
              <a:t>9/4/2021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Century Schoolbook"/>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8200"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202"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Century Schoolbook"/>
              </a:defRPr>
            </a:lvl1pPr>
          </a:lstStyle>
          <a:p>
            <a:pPr>
              <a:defRPr/>
            </a:pPr>
            <a:fld id="{945B9DEB-BA57-4D9F-A9F3-7E96959B0F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180BC341-44D1-42BB-B823-E8BBB95B100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1.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8.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95400" y="0"/>
            <a:ext cx="6515053"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solidFill>
                  <a:srgbClr val="00B050"/>
                </a:solidFill>
                <a:effectLst>
                  <a:outerShdw blurRad="50800" dist="39000" dir="5460000" algn="tl">
                    <a:srgbClr val="000000">
                      <a:alpha val="38000"/>
                    </a:srgbClr>
                  </a:outerShdw>
                </a:effectLst>
                <a:latin typeface="Century Schoolbook" pitchFamily="18" charset="0"/>
              </a:rPr>
              <a:t>VẬT LÝ 9</a:t>
            </a:r>
          </a:p>
        </p:txBody>
      </p:sp>
      <p:pic>
        <p:nvPicPr>
          <p:cNvPr id="5" name="Picture 4" descr="VẬT LÝ 9.jpg"/>
          <p:cNvPicPr>
            <a:picLocks noChangeAspect="1"/>
          </p:cNvPicPr>
          <p:nvPr/>
        </p:nvPicPr>
        <p:blipFill>
          <a:blip r:embed="rId2"/>
          <a:stretch>
            <a:fillRect/>
          </a:stretch>
        </p:blipFill>
        <p:spPr>
          <a:xfrm>
            <a:off x="152400" y="1066800"/>
            <a:ext cx="8991600" cy="5791200"/>
          </a:xfrm>
          <a:prstGeom prst="rect">
            <a:avLst/>
          </a:prstGeom>
        </p:spPr>
        <p:style>
          <a:lnRef idx="2">
            <a:schemeClr val="accent4"/>
          </a:lnRef>
          <a:fillRef idx="1">
            <a:schemeClr val="lt1"/>
          </a:fillRef>
          <a:effectRef idx="0">
            <a:schemeClr val="accent4"/>
          </a:effectRef>
          <a:fontRef idx="minor">
            <a:schemeClr val="dk1"/>
          </a:fontRef>
        </p:style>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WordArt 11"/>
          <p:cNvSpPr>
            <a:spLocks noChangeArrowheads="1" noChangeShapeType="1" noTextEdit="1"/>
          </p:cNvSpPr>
          <p:nvPr/>
        </p:nvSpPr>
        <p:spPr bwMode="auto">
          <a:xfrm>
            <a:off x="2819400" y="228600"/>
            <a:ext cx="3009900" cy="523875"/>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Arial"/>
                <a:cs typeface="Arial"/>
              </a:rPr>
              <a:t>III. VẬN DỤNG</a:t>
            </a:r>
          </a:p>
        </p:txBody>
      </p:sp>
      <p:sp>
        <p:nvSpPr>
          <p:cNvPr id="24588" name="Text Box 12"/>
          <p:cNvSpPr txBox="1">
            <a:spLocks noChangeArrowheads="1"/>
          </p:cNvSpPr>
          <p:nvPr/>
        </p:nvSpPr>
        <p:spPr bwMode="auto">
          <a:xfrm>
            <a:off x="76200" y="732439"/>
            <a:ext cx="551169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400" b="1" i="1" u="sng" dirty="0">
                <a:latin typeface="+mj-lt"/>
              </a:rPr>
              <a:t>HĐ 3: </a:t>
            </a:r>
            <a:r>
              <a:rPr lang="vi-VN" sz="2400" dirty="0">
                <a:latin typeface="+mj-lt"/>
              </a:rPr>
              <a:t>Đồ thị ở hình H.13 biểu diễn cho một hàm số có dạng I = aU, trong đó a là một hằng số. Hãy xác định hằng số a này, từ đó xác định:</a:t>
            </a:r>
          </a:p>
          <a:p>
            <a:pPr algn="just"/>
            <a:r>
              <a:rPr lang="vi-VN" sz="2400" dirty="0">
                <a:latin typeface="+mj-lt"/>
              </a:rPr>
              <a:t>- </a:t>
            </a:r>
            <a:r>
              <a:rPr lang="vi-VN" sz="2400" i="1" dirty="0">
                <a:latin typeface="+mj-lt"/>
              </a:rPr>
              <a:t>Cường độ dòng điện chạy qua dây dẫn khi hiệu điện thế là 1,8V.</a:t>
            </a:r>
            <a:endParaRPr lang="vi-VN" sz="2400" dirty="0">
              <a:latin typeface="+mj-lt"/>
            </a:endParaRPr>
          </a:p>
          <a:p>
            <a:pPr algn="just"/>
            <a:r>
              <a:rPr lang="vi-VN" sz="2400" i="1" dirty="0">
                <a:latin typeface="+mj-lt"/>
              </a:rPr>
              <a:t>- Hiệu điện thế giữa hai đầu dây dẫn khi cường độ dòng điện là 0,32A.</a:t>
            </a:r>
            <a:endParaRPr lang="en-US" altLang="en-US" sz="2400" b="1" dirty="0">
              <a:latin typeface="+mj-lt"/>
            </a:endParaRPr>
          </a:p>
        </p:txBody>
      </p:sp>
      <p:pic>
        <p:nvPicPr>
          <p:cNvPr id="3" name="Picture 2">
            <a:extLst>
              <a:ext uri="{FF2B5EF4-FFF2-40B4-BE49-F238E27FC236}">
                <a16:creationId xmlns:a16="http://schemas.microsoft.com/office/drawing/2014/main" id="{CA9C3584-5C97-4343-A55A-0C29B8C84F7E}"/>
              </a:ext>
            </a:extLst>
          </p:cNvPr>
          <p:cNvPicPr>
            <a:picLocks noChangeAspect="1"/>
          </p:cNvPicPr>
          <p:nvPr/>
        </p:nvPicPr>
        <p:blipFill rotWithShape="1">
          <a:blip r:embed="rId2"/>
          <a:srcRect l="57500" t="44071" r="24167" b="23320"/>
          <a:stretch/>
        </p:blipFill>
        <p:spPr>
          <a:xfrm>
            <a:off x="5587890" y="706163"/>
            <a:ext cx="3211238" cy="3211241"/>
          </a:xfrm>
          <a:prstGeom prst="rect">
            <a:avLst/>
          </a:prstGeom>
        </p:spPr>
      </p:pic>
      <p:sp>
        <p:nvSpPr>
          <p:cNvPr id="4" name="TextBox 3">
            <a:extLst>
              <a:ext uri="{FF2B5EF4-FFF2-40B4-BE49-F238E27FC236}">
                <a16:creationId xmlns:a16="http://schemas.microsoft.com/office/drawing/2014/main" id="{B5F3F544-A778-4A9C-A7A8-E923E178E058}"/>
              </a:ext>
            </a:extLst>
          </p:cNvPr>
          <p:cNvSpPr txBox="1"/>
          <p:nvPr/>
        </p:nvSpPr>
        <p:spPr>
          <a:xfrm>
            <a:off x="96418" y="3846757"/>
            <a:ext cx="8957258" cy="3785652"/>
          </a:xfrm>
          <a:prstGeom prst="rect">
            <a:avLst/>
          </a:prstGeom>
          <a:noFill/>
        </p:spPr>
        <p:txBody>
          <a:bodyPr wrap="square" rtlCol="0">
            <a:spAutoFit/>
          </a:bodyPr>
          <a:lstStyle/>
          <a:p>
            <a:r>
              <a:rPr lang="en-US" sz="2400" b="0" i="0" dirty="0">
                <a:solidFill>
                  <a:srgbClr val="FF0000"/>
                </a:solidFill>
                <a:effectLst/>
                <a:latin typeface="+mj-lt"/>
              </a:rPr>
              <a:t>- </a:t>
            </a:r>
            <a:r>
              <a:rPr lang="vi-VN" sz="2400" b="0" i="0" dirty="0">
                <a:solidFill>
                  <a:srgbClr val="FF0000"/>
                </a:solidFill>
                <a:effectLst/>
                <a:latin typeface="+mj-lt"/>
              </a:rPr>
              <a:t>Vì đồ thị ở hình H1.3 biểu diễn hàm số I = aU nên ta thay một giá trị bất kì của I và U tương ứng trên đồ thị vào:</a:t>
            </a:r>
          </a:p>
          <a:p>
            <a:r>
              <a:rPr lang="en-US" sz="2400" b="0" i="0" dirty="0">
                <a:solidFill>
                  <a:srgbClr val="FF0000"/>
                </a:solidFill>
                <a:effectLst/>
                <a:latin typeface="+mj-lt"/>
              </a:rPr>
              <a:t>  + Khi </a:t>
            </a:r>
            <a:r>
              <a:rPr lang="en-US" sz="2400" dirty="0">
                <a:solidFill>
                  <a:srgbClr val="FF0000"/>
                </a:solidFill>
                <a:latin typeface="+mj-lt"/>
              </a:rPr>
              <a:t>I=</a:t>
            </a:r>
            <a:r>
              <a:rPr lang="en-US" sz="2400" b="0" i="0" dirty="0">
                <a:solidFill>
                  <a:srgbClr val="FF0000"/>
                </a:solidFill>
                <a:effectLst/>
                <a:latin typeface="+mj-lt"/>
              </a:rPr>
              <a:t>0,1</a:t>
            </a:r>
            <a:r>
              <a:rPr lang="en-US" sz="2400" dirty="0">
                <a:solidFill>
                  <a:srgbClr val="FF0000"/>
                </a:solidFill>
                <a:latin typeface="+mj-lt"/>
              </a:rPr>
              <a:t>A,U</a:t>
            </a:r>
            <a:r>
              <a:rPr lang="vi-VN" sz="2400" b="0" i="0" dirty="0">
                <a:solidFill>
                  <a:srgbClr val="FF0000"/>
                </a:solidFill>
                <a:effectLst/>
                <a:latin typeface="+mj-lt"/>
              </a:rPr>
              <a:t>=</a:t>
            </a:r>
            <a:r>
              <a:rPr lang="en-US" sz="2400" b="0" i="0" dirty="0">
                <a:solidFill>
                  <a:srgbClr val="FF0000"/>
                </a:solidFill>
                <a:effectLst/>
                <a:latin typeface="+mj-lt"/>
              </a:rPr>
              <a:t>1,5V; </a:t>
            </a:r>
          </a:p>
          <a:p>
            <a:r>
              <a:rPr lang="en-US" sz="2400" dirty="0">
                <a:solidFill>
                  <a:srgbClr val="FF0000"/>
                </a:solidFill>
                <a:latin typeface="+mj-lt"/>
              </a:rPr>
              <a:t>  +</a:t>
            </a:r>
            <a:r>
              <a:rPr lang="en-US" sz="2400" b="0" i="0" dirty="0">
                <a:solidFill>
                  <a:srgbClr val="FF0000"/>
                </a:solidFill>
                <a:effectLst/>
                <a:latin typeface="+mj-lt"/>
              </a:rPr>
              <a:t> </a:t>
            </a:r>
            <a:r>
              <a:rPr lang="en-US" sz="2400" b="0" i="0" dirty="0" err="1">
                <a:solidFill>
                  <a:srgbClr val="FF0000"/>
                </a:solidFill>
                <a:effectLst/>
                <a:latin typeface="+mj-lt"/>
              </a:rPr>
              <a:t>Mà</a:t>
            </a:r>
            <a:r>
              <a:rPr lang="vi-VN" sz="2400" b="0" i="0" dirty="0">
                <a:solidFill>
                  <a:srgbClr val="FF0000"/>
                </a:solidFill>
                <a:effectLst/>
                <a:latin typeface="+mj-lt"/>
              </a:rPr>
              <a:t> I = aU </a:t>
            </a:r>
            <a:r>
              <a:rPr lang="en-US" sz="2400" b="0" i="0" dirty="0">
                <a:solidFill>
                  <a:srgbClr val="FF0000"/>
                </a:solidFill>
                <a:effectLst/>
                <a:latin typeface="+mj-lt"/>
              </a:rPr>
              <a:t>=&gt; a = I/U = 0,1/1,5 = 1/15</a:t>
            </a:r>
          </a:p>
          <a:p>
            <a:r>
              <a:rPr lang="en-US" sz="2400" dirty="0">
                <a:solidFill>
                  <a:srgbClr val="FF0000"/>
                </a:solidFill>
                <a:latin typeface="+mj-lt"/>
              </a:rPr>
              <a:t>  +</a:t>
            </a:r>
            <a:r>
              <a:rPr lang="vi-VN" sz="2400" b="0" i="0" dirty="0">
                <a:solidFill>
                  <a:srgbClr val="FF0000"/>
                </a:solidFill>
                <a:effectLst/>
                <a:latin typeface="+mj-lt"/>
              </a:rPr>
              <a:t>Vậy a là hằng số không đổi bằng 1/15. </a:t>
            </a:r>
            <a:endParaRPr lang="en-US" sz="2400" b="0" i="0" dirty="0">
              <a:solidFill>
                <a:srgbClr val="FF0000"/>
              </a:solidFill>
              <a:effectLst/>
              <a:latin typeface="+mj-lt"/>
            </a:endParaRPr>
          </a:p>
          <a:p>
            <a:r>
              <a:rPr lang="en-US" sz="2400" b="0" i="0" dirty="0">
                <a:solidFill>
                  <a:srgbClr val="FF0000"/>
                </a:solidFill>
                <a:effectLst/>
                <a:latin typeface="+mj-lt"/>
              </a:rPr>
              <a:t>  + </a:t>
            </a:r>
            <a:r>
              <a:rPr lang="vi-VN" sz="2400" b="0" i="0" dirty="0">
                <a:solidFill>
                  <a:srgbClr val="FF0000"/>
                </a:solidFill>
                <a:effectLst/>
                <a:latin typeface="+mj-lt"/>
              </a:rPr>
              <a:t>Và hàm số có dạng:  I = aU </a:t>
            </a:r>
            <a:r>
              <a:rPr lang="en-US" sz="2400" b="0" i="0" dirty="0">
                <a:solidFill>
                  <a:srgbClr val="FF0000"/>
                </a:solidFill>
                <a:effectLst/>
                <a:latin typeface="+mj-lt"/>
              </a:rPr>
              <a:t>= (1/15).U</a:t>
            </a:r>
          </a:p>
          <a:p>
            <a:r>
              <a:rPr lang="en-US" sz="2400" dirty="0">
                <a:solidFill>
                  <a:srgbClr val="FF0000"/>
                </a:solidFill>
                <a:latin typeface="+mj-lt"/>
              </a:rPr>
              <a:t>- </a:t>
            </a:r>
            <a:r>
              <a:rPr lang="vi-VN" sz="2400" b="0" i="0" dirty="0">
                <a:solidFill>
                  <a:srgbClr val="FF0000"/>
                </a:solidFill>
                <a:effectLst/>
                <a:latin typeface="+mj-lt"/>
              </a:rPr>
              <a:t>Khi </a:t>
            </a:r>
            <a:r>
              <a:rPr lang="en-US" sz="2400" b="0" i="0" dirty="0">
                <a:solidFill>
                  <a:srgbClr val="FF0000"/>
                </a:solidFill>
                <a:effectLst/>
                <a:latin typeface="+mj-lt"/>
              </a:rPr>
              <a:t>U = </a:t>
            </a:r>
            <a:r>
              <a:rPr lang="vi-VN" sz="2400" b="0" i="0" dirty="0">
                <a:solidFill>
                  <a:srgbClr val="FF0000"/>
                </a:solidFill>
                <a:effectLst/>
                <a:latin typeface="+mj-lt"/>
              </a:rPr>
              <a:t>1,8V </a:t>
            </a:r>
            <a:r>
              <a:rPr lang="en-US" sz="2400" dirty="0">
                <a:solidFill>
                  <a:srgbClr val="FF0000"/>
                </a:solidFill>
                <a:latin typeface="+mj-lt"/>
              </a:rPr>
              <a:t> </a:t>
            </a:r>
            <a:r>
              <a:rPr lang="en-US" sz="2400" dirty="0" err="1">
                <a:solidFill>
                  <a:srgbClr val="FF0000"/>
                </a:solidFill>
                <a:latin typeface="+mj-lt"/>
              </a:rPr>
              <a:t>thì</a:t>
            </a:r>
            <a:r>
              <a:rPr lang="en-US" sz="2400" dirty="0">
                <a:solidFill>
                  <a:srgbClr val="FF0000"/>
                </a:solidFill>
                <a:latin typeface="+mj-lt"/>
              </a:rPr>
              <a:t> I = </a:t>
            </a:r>
            <a:r>
              <a:rPr lang="en-US" sz="2400" b="0" i="0" dirty="0">
                <a:solidFill>
                  <a:srgbClr val="FF0000"/>
                </a:solidFill>
                <a:effectLst/>
                <a:latin typeface="+mj-lt"/>
              </a:rPr>
              <a:t>(1/15).U = (1/15).1,8 = 0,12(V)</a:t>
            </a:r>
            <a:endParaRPr lang="vi-VN" sz="2400" b="0" i="0" dirty="0">
              <a:solidFill>
                <a:srgbClr val="FF0000"/>
              </a:solidFill>
              <a:effectLst/>
              <a:latin typeface="+mj-lt"/>
            </a:endParaRPr>
          </a:p>
          <a:p>
            <a:r>
              <a:rPr lang="en-US" sz="2400" b="0" i="0" dirty="0">
                <a:solidFill>
                  <a:srgbClr val="FF0000"/>
                </a:solidFill>
                <a:effectLst/>
                <a:latin typeface="+mj-lt"/>
              </a:rPr>
              <a:t>- </a:t>
            </a:r>
            <a:r>
              <a:rPr lang="vi-VN" sz="2400" b="0" i="0" dirty="0">
                <a:solidFill>
                  <a:srgbClr val="FF0000"/>
                </a:solidFill>
                <a:effectLst/>
                <a:latin typeface="+mj-lt"/>
              </a:rPr>
              <a:t>Khi </a:t>
            </a:r>
            <a:r>
              <a:rPr lang="en-US" sz="2400" b="0" i="0" dirty="0">
                <a:solidFill>
                  <a:srgbClr val="FF0000"/>
                </a:solidFill>
                <a:effectLst/>
                <a:latin typeface="+mj-lt"/>
              </a:rPr>
              <a:t>I =</a:t>
            </a:r>
            <a:r>
              <a:rPr lang="vi-VN" sz="2400" b="0" i="0" dirty="0">
                <a:solidFill>
                  <a:srgbClr val="FF0000"/>
                </a:solidFill>
                <a:effectLst/>
                <a:latin typeface="+mj-lt"/>
              </a:rPr>
              <a:t>0,32A </a:t>
            </a:r>
            <a:r>
              <a:rPr lang="en-US" sz="2400" dirty="0" err="1">
                <a:solidFill>
                  <a:srgbClr val="FF0000"/>
                </a:solidFill>
                <a:latin typeface="+mj-lt"/>
              </a:rPr>
              <a:t>thì</a:t>
            </a:r>
            <a:r>
              <a:rPr lang="en-US" sz="2400" dirty="0">
                <a:solidFill>
                  <a:srgbClr val="FF0000"/>
                </a:solidFill>
                <a:latin typeface="+mj-lt"/>
              </a:rPr>
              <a:t> I = </a:t>
            </a:r>
            <a:r>
              <a:rPr lang="en-US" sz="2400" b="0" i="0" dirty="0">
                <a:solidFill>
                  <a:srgbClr val="FF0000"/>
                </a:solidFill>
                <a:effectLst/>
                <a:latin typeface="+mj-lt"/>
              </a:rPr>
              <a:t>(1/15).U =&gt; U = I.1,8 = 4,8(V)     </a:t>
            </a:r>
            <a:br>
              <a:rPr lang="vi-VN" sz="2400" b="0" i="0" dirty="0">
                <a:solidFill>
                  <a:srgbClr val="FF0000"/>
                </a:solidFill>
                <a:effectLst/>
                <a:latin typeface="+mj-lt"/>
              </a:rPr>
            </a:br>
            <a:br>
              <a:rPr lang="vi-VN" sz="2400" b="0" i="0" dirty="0">
                <a:solidFill>
                  <a:srgbClr val="FF0000"/>
                </a:solidFill>
                <a:effectLst/>
                <a:latin typeface="+mj-lt"/>
              </a:rPr>
            </a:br>
            <a:endParaRPr lang="en-US" sz="2400" dirty="0">
              <a:solidFill>
                <a:srgbClr val="FF0000"/>
              </a:solidFill>
              <a:latin typeface="+mj-lt"/>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ipe(left)">
                                      <p:cBhvr>
                                        <p:cTn id="7" dur="500"/>
                                        <p:tgtEl>
                                          <p:spTgt spid="24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 calcmode="lin" valueType="num">
                                      <p:cBhvr>
                                        <p:cTn id="12" dur="500" fill="hold"/>
                                        <p:tgtEl>
                                          <p:spTgt spid="24588"/>
                                        </p:tgtEl>
                                        <p:attrNameLst>
                                          <p:attrName>ppt_w</p:attrName>
                                        </p:attrNameLst>
                                      </p:cBhvr>
                                      <p:tavLst>
                                        <p:tav tm="0">
                                          <p:val>
                                            <p:fltVal val="0"/>
                                          </p:val>
                                        </p:tav>
                                        <p:tav tm="100000">
                                          <p:val>
                                            <p:strVal val="#ppt_w"/>
                                          </p:val>
                                        </p:tav>
                                      </p:tavLst>
                                    </p:anim>
                                    <p:anim calcmode="lin" valueType="num">
                                      <p:cBhvr>
                                        <p:cTn id="13" dur="500" fill="hold"/>
                                        <p:tgtEl>
                                          <p:spTgt spid="24588"/>
                                        </p:tgtEl>
                                        <p:attrNameLst>
                                          <p:attrName>ppt_h</p:attrName>
                                        </p:attrNameLst>
                                      </p:cBhvr>
                                      <p:tavLst>
                                        <p:tav tm="0">
                                          <p:val>
                                            <p:fltVal val="0"/>
                                          </p:val>
                                        </p:tav>
                                        <p:tav tm="100000">
                                          <p:val>
                                            <p:strVal val="#ppt_h"/>
                                          </p:val>
                                        </p:tav>
                                      </p:tavLst>
                                    </p:anim>
                                    <p:animEffect transition="in" filter="fade">
                                      <p:cBhvr>
                                        <p:cTn id="14" dur="500"/>
                                        <p:tgtEl>
                                          <p:spTgt spid="2458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circle(in)">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circle(in)">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circle(in)">
                                      <p:cBhvr>
                                        <p:cTn id="34" dur="2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circle(in)">
                                      <p:cBhvr>
                                        <p:cTn id="39" dur="20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circle(in)">
                                      <p:cBhvr>
                                        <p:cTn id="44" dur="20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circle(in)">
                                      <p:cBhvr>
                                        <p:cTn id="49" dur="20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circle(in)">
                                      <p:cBhvr>
                                        <p:cTn id="54"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8" grpId="0"/>
      <p:bldP spid="4"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WordArt 11"/>
          <p:cNvSpPr>
            <a:spLocks noChangeArrowheads="1" noChangeShapeType="1" noTextEdit="1"/>
          </p:cNvSpPr>
          <p:nvPr/>
        </p:nvSpPr>
        <p:spPr bwMode="auto">
          <a:xfrm>
            <a:off x="2819400" y="228600"/>
            <a:ext cx="3009900" cy="523875"/>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Arial"/>
                <a:cs typeface="Arial"/>
              </a:rPr>
              <a:t>III. VẬN DỤNG</a:t>
            </a:r>
          </a:p>
        </p:txBody>
      </p:sp>
      <p:sp>
        <p:nvSpPr>
          <p:cNvPr id="24588" name="Text Box 12"/>
          <p:cNvSpPr txBox="1">
            <a:spLocks noChangeArrowheads="1"/>
          </p:cNvSpPr>
          <p:nvPr/>
        </p:nvSpPr>
        <p:spPr bwMode="auto">
          <a:xfrm>
            <a:off x="76200" y="732439"/>
            <a:ext cx="3276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400" b="1" i="1" u="sng" dirty="0">
                <a:latin typeface="+mj-lt"/>
              </a:rPr>
              <a:t>HĐ 4: </a:t>
            </a:r>
            <a:r>
              <a:rPr lang="vi-VN" sz="2400" dirty="0">
                <a:latin typeface="+mj-lt"/>
              </a:rPr>
              <a:t>Hãy trả lời câu hỏi lúc đầu : Em hãy dự đoán giá trị trong các ô trống ở Bảng 1 và trình bày lập luận để có kết quả đó.</a:t>
            </a:r>
          </a:p>
        </p:txBody>
      </p:sp>
      <p:sp>
        <p:nvSpPr>
          <p:cNvPr id="4" name="TextBox 3">
            <a:extLst>
              <a:ext uri="{FF2B5EF4-FFF2-40B4-BE49-F238E27FC236}">
                <a16:creationId xmlns:a16="http://schemas.microsoft.com/office/drawing/2014/main" id="{B5F3F544-A778-4A9C-A7A8-E923E178E058}"/>
              </a:ext>
            </a:extLst>
          </p:cNvPr>
          <p:cNvSpPr txBox="1"/>
          <p:nvPr/>
        </p:nvSpPr>
        <p:spPr>
          <a:xfrm>
            <a:off x="93371" y="3276600"/>
            <a:ext cx="8957258" cy="4524315"/>
          </a:xfrm>
          <a:prstGeom prst="rect">
            <a:avLst/>
          </a:prstGeom>
          <a:noFill/>
        </p:spPr>
        <p:txBody>
          <a:bodyPr wrap="square" rtlCol="0">
            <a:spAutoFit/>
          </a:bodyPr>
          <a:lstStyle/>
          <a:p>
            <a:pPr marL="342900" indent="-342900">
              <a:buFontTx/>
              <a:buChar char="-"/>
            </a:pPr>
            <a:r>
              <a:rPr lang="vi-VN" sz="2400" dirty="0">
                <a:solidFill>
                  <a:srgbClr val="FF0000"/>
                </a:solidFill>
                <a:latin typeface="+mj-lt"/>
              </a:rPr>
              <a:t>U và I phải tuân theo theo hàm số I = a.U. Ta thấy U và I trong cột thứ </a:t>
            </a:r>
            <a:r>
              <a:rPr lang="en-US" sz="2400" dirty="0">
                <a:solidFill>
                  <a:srgbClr val="FF0000"/>
                </a:solidFill>
                <a:latin typeface="+mj-lt"/>
              </a:rPr>
              <a:t>4</a:t>
            </a:r>
            <a:r>
              <a:rPr lang="vi-VN" sz="2400" dirty="0">
                <a:solidFill>
                  <a:srgbClr val="FF0000"/>
                </a:solidFill>
                <a:latin typeface="+mj-lt"/>
              </a:rPr>
              <a:t> còn đủ.</a:t>
            </a:r>
            <a:r>
              <a:rPr lang="en-US" sz="2400" dirty="0">
                <a:solidFill>
                  <a:srgbClr val="FF0000"/>
                </a:solidFill>
                <a:latin typeface="+mj-lt"/>
              </a:rPr>
              <a:t> </a:t>
            </a:r>
            <a:r>
              <a:rPr lang="vi-VN" sz="2400" dirty="0">
                <a:solidFill>
                  <a:srgbClr val="FF0000"/>
                </a:solidFill>
                <a:latin typeface="+mj-lt"/>
              </a:rPr>
              <a:t>Vậy : </a:t>
            </a:r>
            <a:r>
              <a:rPr lang="pl-PL" sz="2400" dirty="0">
                <a:solidFill>
                  <a:srgbClr val="FF0000"/>
                </a:solidFill>
                <a:latin typeface="+mj-lt"/>
              </a:rPr>
              <a:t>I = aU </a:t>
            </a:r>
            <a:endParaRPr lang="en-US" sz="2400" dirty="0">
              <a:solidFill>
                <a:srgbClr val="FF0000"/>
              </a:solidFill>
              <a:latin typeface="+mj-lt"/>
            </a:endParaRPr>
          </a:p>
          <a:p>
            <a:pPr marL="342900" indent="-342900">
              <a:buFontTx/>
              <a:buChar char="-"/>
            </a:pPr>
            <a:r>
              <a:rPr lang="pl-PL" sz="2400" dirty="0">
                <a:solidFill>
                  <a:srgbClr val="FF0000"/>
                </a:solidFill>
                <a:latin typeface="+mj-lt"/>
              </a:rPr>
              <a:t>=&gt; a = I/U = </a:t>
            </a:r>
            <a:r>
              <a:rPr lang="en-US" sz="2400" dirty="0">
                <a:solidFill>
                  <a:srgbClr val="FF0000"/>
                </a:solidFill>
                <a:latin typeface="+mj-lt"/>
              </a:rPr>
              <a:t>1,05</a:t>
            </a:r>
            <a:r>
              <a:rPr lang="pl-PL" sz="2400" dirty="0">
                <a:solidFill>
                  <a:srgbClr val="FF0000"/>
                </a:solidFill>
                <a:latin typeface="+mj-lt"/>
              </a:rPr>
              <a:t>/</a:t>
            </a:r>
            <a:r>
              <a:rPr lang="en-US" sz="2400" dirty="0">
                <a:solidFill>
                  <a:srgbClr val="FF0000"/>
                </a:solidFill>
                <a:latin typeface="+mj-lt"/>
              </a:rPr>
              <a:t>3</a:t>
            </a:r>
            <a:r>
              <a:rPr lang="pl-PL" sz="2400" dirty="0">
                <a:solidFill>
                  <a:srgbClr val="FF0000"/>
                </a:solidFill>
                <a:latin typeface="+mj-lt"/>
              </a:rPr>
              <a:t>,5 = </a:t>
            </a:r>
            <a:r>
              <a:rPr lang="en-US" sz="2400" dirty="0">
                <a:solidFill>
                  <a:srgbClr val="FF0000"/>
                </a:solidFill>
                <a:latin typeface="+mj-lt"/>
              </a:rPr>
              <a:t>0,3</a:t>
            </a:r>
          </a:p>
          <a:p>
            <a:pPr marL="342900" indent="-342900">
              <a:buFontTx/>
              <a:buChar char="-"/>
            </a:pPr>
            <a:r>
              <a:rPr lang="vi-VN" sz="2400" dirty="0">
                <a:solidFill>
                  <a:srgbClr val="FF0000"/>
                </a:solidFill>
                <a:latin typeface="+mj-lt"/>
              </a:rPr>
              <a:t>Vậy các giá trị của U, I tương ứng nhau phải thỏa mãn I = 0,3U. </a:t>
            </a:r>
            <a:endParaRPr lang="en-US" sz="2400" dirty="0">
              <a:solidFill>
                <a:srgbClr val="FF0000"/>
              </a:solidFill>
              <a:latin typeface="+mj-lt"/>
            </a:endParaRPr>
          </a:p>
          <a:p>
            <a:pPr marL="342900" indent="-342900">
              <a:buFontTx/>
              <a:buChar char="-"/>
            </a:pPr>
            <a:r>
              <a:rPr lang="vi-VN" sz="2400" dirty="0">
                <a:solidFill>
                  <a:srgbClr val="FF0000"/>
                </a:solidFill>
                <a:latin typeface="+mj-lt"/>
              </a:rPr>
              <a:t>Áp dụng để tìm các chỗ trống còn lại:</a:t>
            </a:r>
          </a:p>
          <a:p>
            <a:r>
              <a:rPr lang="en-US" sz="2400" dirty="0" err="1">
                <a:solidFill>
                  <a:srgbClr val="FF0000"/>
                </a:solidFill>
                <a:latin typeface="+mj-lt"/>
              </a:rPr>
              <a:t>Cột</a:t>
            </a:r>
            <a:r>
              <a:rPr lang="en-US" sz="2400" dirty="0">
                <a:solidFill>
                  <a:srgbClr val="FF0000"/>
                </a:solidFill>
                <a:latin typeface="+mj-lt"/>
              </a:rPr>
              <a:t> 2: I = 0,3U =&gt; I = 0,3.1,0 = 0,3(A)</a:t>
            </a:r>
          </a:p>
          <a:p>
            <a:r>
              <a:rPr lang="en-US" sz="2400" dirty="0" err="1">
                <a:solidFill>
                  <a:srgbClr val="FF0000"/>
                </a:solidFill>
                <a:latin typeface="+mj-lt"/>
              </a:rPr>
              <a:t>Cột</a:t>
            </a:r>
            <a:r>
              <a:rPr lang="en-US" sz="2400" dirty="0">
                <a:solidFill>
                  <a:srgbClr val="FF0000"/>
                </a:solidFill>
                <a:latin typeface="+mj-lt"/>
              </a:rPr>
              <a:t> 3: I = 0,3U =&gt; U = I/0,3 =0,75/0,3 =  2,5(V)</a:t>
            </a:r>
          </a:p>
          <a:p>
            <a:r>
              <a:rPr lang="en-US" sz="2400" dirty="0" err="1">
                <a:solidFill>
                  <a:srgbClr val="FF0000"/>
                </a:solidFill>
                <a:latin typeface="+mj-lt"/>
              </a:rPr>
              <a:t>Cột</a:t>
            </a:r>
            <a:r>
              <a:rPr lang="en-US" sz="2400" dirty="0">
                <a:solidFill>
                  <a:srgbClr val="FF0000"/>
                </a:solidFill>
                <a:latin typeface="+mj-lt"/>
              </a:rPr>
              <a:t> 5: I = 0,3U =&gt; U = I/0,3 =1,50/0,3 = 5(V)</a:t>
            </a:r>
          </a:p>
          <a:p>
            <a:r>
              <a:rPr lang="en-US" sz="2400" dirty="0" err="1">
                <a:solidFill>
                  <a:srgbClr val="FF0000"/>
                </a:solidFill>
                <a:latin typeface="+mj-lt"/>
              </a:rPr>
              <a:t>Cột</a:t>
            </a:r>
            <a:r>
              <a:rPr lang="en-US" sz="2400" dirty="0">
                <a:solidFill>
                  <a:srgbClr val="FF0000"/>
                </a:solidFill>
                <a:latin typeface="+mj-lt"/>
              </a:rPr>
              <a:t> 6: I = 0,3U =&gt; I = 0,3.6,0 = 1,8(A)</a:t>
            </a:r>
          </a:p>
          <a:p>
            <a:endParaRPr lang="en-US" sz="2400" dirty="0">
              <a:solidFill>
                <a:srgbClr val="FF0000"/>
              </a:solidFill>
              <a:latin typeface="+mj-lt"/>
            </a:endParaRPr>
          </a:p>
          <a:p>
            <a:endParaRPr lang="en-US" sz="2400" dirty="0">
              <a:solidFill>
                <a:srgbClr val="FF0000"/>
              </a:solidFill>
              <a:latin typeface="+mj-lt"/>
            </a:endParaRPr>
          </a:p>
          <a:p>
            <a:endParaRPr lang="en-US" sz="2400" dirty="0">
              <a:solidFill>
                <a:srgbClr val="FF0000"/>
              </a:solidFill>
              <a:latin typeface="+mj-lt"/>
            </a:endParaRPr>
          </a:p>
        </p:txBody>
      </p:sp>
      <p:pic>
        <p:nvPicPr>
          <p:cNvPr id="5" name="Picture 4">
            <a:extLst>
              <a:ext uri="{FF2B5EF4-FFF2-40B4-BE49-F238E27FC236}">
                <a16:creationId xmlns:a16="http://schemas.microsoft.com/office/drawing/2014/main" id="{BBEF73E7-CB03-4483-A3D9-3F0B871C6068}"/>
              </a:ext>
            </a:extLst>
          </p:cNvPr>
          <p:cNvPicPr>
            <a:picLocks noChangeAspect="1"/>
          </p:cNvPicPr>
          <p:nvPr/>
        </p:nvPicPr>
        <p:blipFill rotWithShape="1">
          <a:blip r:embed="rId2"/>
          <a:srcRect l="54167" t="41874" r="26666" b="44071"/>
          <a:stretch/>
        </p:blipFill>
        <p:spPr>
          <a:xfrm>
            <a:off x="3352799" y="780740"/>
            <a:ext cx="5598959" cy="2308323"/>
          </a:xfrm>
          <a:prstGeom prst="rect">
            <a:avLst/>
          </a:prstGeom>
        </p:spPr>
      </p:pic>
    </p:spTree>
    <p:extLst>
      <p:ext uri="{BB962C8B-B14F-4D97-AF65-F5344CB8AC3E}">
        <p14:creationId xmlns:p14="http://schemas.microsoft.com/office/powerpoint/2010/main" val="325592814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ipe(left)">
                                      <p:cBhvr>
                                        <p:cTn id="7" dur="500"/>
                                        <p:tgtEl>
                                          <p:spTgt spid="24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 calcmode="lin" valueType="num">
                                      <p:cBhvr>
                                        <p:cTn id="12" dur="500" fill="hold"/>
                                        <p:tgtEl>
                                          <p:spTgt spid="24588"/>
                                        </p:tgtEl>
                                        <p:attrNameLst>
                                          <p:attrName>ppt_w</p:attrName>
                                        </p:attrNameLst>
                                      </p:cBhvr>
                                      <p:tavLst>
                                        <p:tav tm="0">
                                          <p:val>
                                            <p:fltVal val="0"/>
                                          </p:val>
                                        </p:tav>
                                        <p:tav tm="100000">
                                          <p:val>
                                            <p:strVal val="#ppt_w"/>
                                          </p:val>
                                        </p:tav>
                                      </p:tavLst>
                                    </p:anim>
                                    <p:anim calcmode="lin" valueType="num">
                                      <p:cBhvr>
                                        <p:cTn id="13" dur="500" fill="hold"/>
                                        <p:tgtEl>
                                          <p:spTgt spid="24588"/>
                                        </p:tgtEl>
                                        <p:attrNameLst>
                                          <p:attrName>ppt_h</p:attrName>
                                        </p:attrNameLst>
                                      </p:cBhvr>
                                      <p:tavLst>
                                        <p:tav tm="0">
                                          <p:val>
                                            <p:fltVal val="0"/>
                                          </p:val>
                                        </p:tav>
                                        <p:tav tm="100000">
                                          <p:val>
                                            <p:strVal val="#ppt_h"/>
                                          </p:val>
                                        </p:tav>
                                      </p:tavLst>
                                    </p:anim>
                                    <p:animEffect transition="in" filter="fade">
                                      <p:cBhvr>
                                        <p:cTn id="14" dur="500"/>
                                        <p:tgtEl>
                                          <p:spTgt spid="2458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circle(in)">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circle(in)">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circle(in)">
                                      <p:cBhvr>
                                        <p:cTn id="34" dur="2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circle(in)">
                                      <p:cBhvr>
                                        <p:cTn id="39" dur="20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circle(in)">
                                      <p:cBhvr>
                                        <p:cTn id="44" dur="20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circle(in)">
                                      <p:cBhvr>
                                        <p:cTn id="49" dur="20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circle(in)">
                                      <p:cBhvr>
                                        <p:cTn id="54" dur="2000"/>
                                        <p:tgtEl>
                                          <p:spTgt spid="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circle(in)">
                                      <p:cBhvr>
                                        <p:cTn id="59"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8" grpId="0"/>
      <p:bldP spid="4"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WordArt 11"/>
          <p:cNvSpPr>
            <a:spLocks noChangeArrowheads="1" noChangeShapeType="1" noTextEdit="1"/>
          </p:cNvSpPr>
          <p:nvPr/>
        </p:nvSpPr>
        <p:spPr bwMode="auto">
          <a:xfrm>
            <a:off x="2819400" y="228600"/>
            <a:ext cx="3009900" cy="523875"/>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Arial"/>
                <a:cs typeface="Arial"/>
              </a:rPr>
              <a:t>III. VẬN DỤNG</a:t>
            </a:r>
          </a:p>
        </p:txBody>
      </p:sp>
      <p:sp>
        <p:nvSpPr>
          <p:cNvPr id="24588" name="Text Box 12"/>
          <p:cNvSpPr txBox="1">
            <a:spLocks noChangeArrowheads="1"/>
          </p:cNvSpPr>
          <p:nvPr/>
        </p:nvSpPr>
        <p:spPr bwMode="auto">
          <a:xfrm>
            <a:off x="76200" y="732439"/>
            <a:ext cx="8839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400" b="1" u="sng" dirty="0">
                <a:latin typeface="Times New Roman" panose="02020603050405020304" pitchFamily="18" charset="0"/>
                <a:cs typeface="Times New Roman" panose="02020603050405020304" pitchFamily="18" charset="0"/>
              </a:rPr>
              <a:t>HĐ 4: </a:t>
            </a:r>
            <a:r>
              <a:rPr lang="vi-VN" sz="2400" dirty="0">
                <a:latin typeface="Times New Roman" panose="02020603050405020304" pitchFamily="18" charset="0"/>
                <a:cs typeface="Times New Roman" panose="02020603050405020304" pitchFamily="18" charset="0"/>
              </a:rPr>
              <a:t>Trong cuộc sống, thường phải có đường dây dẫn điện nối từ nhà máy đến nơi tiêu thụ. Khi nhà máy điện hoạt động, giữa điểm đầu và điểm cuối của một đường dây dẫn có một hiệu điện thế. Do mức độ tiêu thụ điện khác nhau nên cường độ dòng điện trong đường dây vào ban đêm thường nhỏ hơn vào ban ngày (hình H1.4).</a:t>
            </a:r>
          </a:p>
          <a:p>
            <a:pPr algn="just"/>
            <a:r>
              <a:rPr lang="vi-VN" sz="2400" dirty="0">
                <a:latin typeface="Times New Roman" panose="02020603050405020304" pitchFamily="18" charset="0"/>
                <a:cs typeface="Times New Roman" panose="02020603050405020304" pitchFamily="18" charset="0"/>
              </a:rPr>
              <a:t>Ban đêm khi cường độ dòng điện dây tải điện giảm đi so với ban ngày thì hiệu điện thế giữa điểm đầu và điểm cuối của đường dây dẫn tải điện tăng lên hay giảm đi? Nếu vào ban đêm cường độ dòng điện giảm đi hai lần thì hiệu điện thế tăng hay giảm bao nhiêu lần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5F3F544-A778-4A9C-A7A8-E923E178E058}"/>
              </a:ext>
            </a:extLst>
          </p:cNvPr>
          <p:cNvSpPr txBox="1"/>
          <p:nvPr/>
        </p:nvSpPr>
        <p:spPr>
          <a:xfrm>
            <a:off x="76200" y="4419600"/>
            <a:ext cx="8957258" cy="1569660"/>
          </a:xfrm>
          <a:prstGeom prst="rect">
            <a:avLst/>
          </a:prstGeom>
          <a:noFill/>
        </p:spPr>
        <p:txBody>
          <a:bodyPr wrap="square" rtlCol="0">
            <a:spAutoFit/>
          </a:bodyPr>
          <a:lstStyle/>
          <a:p>
            <a:r>
              <a:rPr lang="vi-VN" sz="2400" dirty="0">
                <a:solidFill>
                  <a:srgbClr val="FF0000"/>
                </a:solidFill>
                <a:latin typeface="+mj-lt"/>
              </a:rPr>
              <a:t>Vì cường độ dòng điện (I) tỉ lệ thuận với hiệu điện thế giữa hai đầu dây dẫn (U) nên khi I giảm đi bao nhiêu lần thì U cũng giảm đi bấy nhiêu lần.</a:t>
            </a:r>
          </a:p>
          <a:p>
            <a:r>
              <a:rPr lang="vi-VN" sz="2400" dirty="0">
                <a:solidFill>
                  <a:srgbClr val="FF0000"/>
                </a:solidFill>
                <a:latin typeface="+mj-lt"/>
              </a:rPr>
              <a:t>- Nếu I giảm 2 lần thì U cũng giảm 2 lần.</a:t>
            </a:r>
          </a:p>
        </p:txBody>
      </p:sp>
    </p:spTree>
    <p:extLst>
      <p:ext uri="{BB962C8B-B14F-4D97-AF65-F5344CB8AC3E}">
        <p14:creationId xmlns:p14="http://schemas.microsoft.com/office/powerpoint/2010/main" val="115027777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ipe(left)">
                                      <p:cBhvr>
                                        <p:cTn id="7" dur="500"/>
                                        <p:tgtEl>
                                          <p:spTgt spid="24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 calcmode="lin" valueType="num">
                                      <p:cBhvr>
                                        <p:cTn id="12" dur="500" fill="hold"/>
                                        <p:tgtEl>
                                          <p:spTgt spid="24588"/>
                                        </p:tgtEl>
                                        <p:attrNameLst>
                                          <p:attrName>ppt_w</p:attrName>
                                        </p:attrNameLst>
                                      </p:cBhvr>
                                      <p:tavLst>
                                        <p:tav tm="0">
                                          <p:val>
                                            <p:fltVal val="0"/>
                                          </p:val>
                                        </p:tav>
                                        <p:tav tm="100000">
                                          <p:val>
                                            <p:strVal val="#ppt_w"/>
                                          </p:val>
                                        </p:tav>
                                      </p:tavLst>
                                    </p:anim>
                                    <p:anim calcmode="lin" valueType="num">
                                      <p:cBhvr>
                                        <p:cTn id="13" dur="500" fill="hold"/>
                                        <p:tgtEl>
                                          <p:spTgt spid="24588"/>
                                        </p:tgtEl>
                                        <p:attrNameLst>
                                          <p:attrName>ppt_h</p:attrName>
                                        </p:attrNameLst>
                                      </p:cBhvr>
                                      <p:tavLst>
                                        <p:tav tm="0">
                                          <p:val>
                                            <p:fltVal val="0"/>
                                          </p:val>
                                        </p:tav>
                                        <p:tav tm="100000">
                                          <p:val>
                                            <p:strVal val="#ppt_h"/>
                                          </p:val>
                                        </p:tav>
                                      </p:tavLst>
                                    </p:anim>
                                    <p:animEffect transition="in" filter="fade">
                                      <p:cBhvr>
                                        <p:cTn id="14" dur="500"/>
                                        <p:tgtEl>
                                          <p:spTgt spid="2458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ircle(in)">
                                      <p:cBhvr>
                                        <p:cTn id="2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8" grpId="0"/>
      <p:bldP spid="4"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5C9259-6B78-43A2-AAF0-73466CC12A80}"/>
              </a:ext>
            </a:extLst>
          </p:cNvPr>
          <p:cNvPicPr>
            <a:picLocks noChangeAspect="1"/>
          </p:cNvPicPr>
          <p:nvPr/>
        </p:nvPicPr>
        <p:blipFill rotWithShape="1">
          <a:blip r:embed="rId2"/>
          <a:srcRect l="18332" t="15910" r="49881" b="7016"/>
          <a:stretch/>
        </p:blipFill>
        <p:spPr>
          <a:xfrm>
            <a:off x="2209800" y="1807"/>
            <a:ext cx="5029200" cy="6856193"/>
          </a:xfrm>
          <a:prstGeom prst="rect">
            <a:avLst/>
          </a:prstGeom>
        </p:spPr>
      </p:pic>
    </p:spTree>
    <p:extLst>
      <p:ext uri="{BB962C8B-B14F-4D97-AF65-F5344CB8AC3E}">
        <p14:creationId xmlns:p14="http://schemas.microsoft.com/office/powerpoint/2010/main" val="25085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9144000" cy="6858000"/>
            <a:chOff x="0" y="0"/>
            <a:chExt cx="5760" cy="4320"/>
          </a:xfrm>
        </p:grpSpPr>
        <p:pic>
          <p:nvPicPr>
            <p:cNvPr id="98311" name="Picture 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 y="3504"/>
              <a:ext cx="124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3" name="Line 5"/>
            <p:cNvSpPr>
              <a:spLocks noChangeShapeType="1"/>
            </p:cNvSpPr>
            <p:nvPr/>
          </p:nvSpPr>
          <p:spPr bwMode="auto">
            <a:xfrm>
              <a:off x="1296" y="240"/>
              <a:ext cx="3888" cy="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98314" name="Line 6"/>
            <p:cNvSpPr>
              <a:spLocks noChangeShapeType="1"/>
            </p:cNvSpPr>
            <p:nvPr/>
          </p:nvSpPr>
          <p:spPr bwMode="auto">
            <a:xfrm>
              <a:off x="240" y="4176"/>
              <a:ext cx="4272" cy="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98315" name="Line 7"/>
            <p:cNvSpPr>
              <a:spLocks noChangeShapeType="1"/>
            </p:cNvSpPr>
            <p:nvPr/>
          </p:nvSpPr>
          <p:spPr bwMode="auto">
            <a:xfrm flipV="1">
              <a:off x="144" y="720"/>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98316" name="Line 8"/>
            <p:cNvSpPr>
              <a:spLocks noChangeShapeType="1"/>
            </p:cNvSpPr>
            <p:nvPr/>
          </p:nvSpPr>
          <p:spPr bwMode="auto">
            <a:xfrm flipV="1">
              <a:off x="5520" y="144"/>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30729" name="WordArt 9"/>
          <p:cNvSpPr>
            <a:spLocks noChangeArrowheads="1" noChangeShapeType="1" noTextEdit="1"/>
          </p:cNvSpPr>
          <p:nvPr/>
        </p:nvSpPr>
        <p:spPr bwMode="auto">
          <a:xfrm>
            <a:off x="1371600" y="533400"/>
            <a:ext cx="6705600" cy="1143000"/>
          </a:xfrm>
          <a:prstGeom prst="rect">
            <a:avLst/>
          </a:prstGeom>
        </p:spPr>
        <p:txBody>
          <a:bodyPr wrap="none" fromWordArt="1">
            <a:prstTxWarp prst="textWave2">
              <a:avLst>
                <a:gd name="adj1" fmla="val 13005"/>
                <a:gd name="adj2" fmla="val 0"/>
              </a:avLst>
            </a:prstTxWarp>
          </a:bodyPr>
          <a:lstStyle/>
          <a:p>
            <a:pPr algn="ctr"/>
            <a:r>
              <a:rPr lang="pt-BR" sz="3600" kern="10">
                <a:ln w="9525">
                  <a:solidFill>
                    <a:srgbClr val="FF0000"/>
                  </a:solidFill>
                  <a:round/>
                  <a:headEnd/>
                  <a:tailEnd/>
                </a:ln>
                <a:solidFill>
                  <a:srgbClr val="FFFF99"/>
                </a:solidFill>
                <a:latin typeface="Arial"/>
                <a:cs typeface="Arial"/>
              </a:rPr>
              <a:t>Có thể em chưa biết</a:t>
            </a:r>
            <a:endParaRPr lang="en-US" sz="3600" kern="10">
              <a:ln w="9525">
                <a:solidFill>
                  <a:srgbClr val="FF0000"/>
                </a:solidFill>
                <a:round/>
                <a:headEnd/>
                <a:tailEnd/>
              </a:ln>
              <a:solidFill>
                <a:srgbClr val="FFFF99"/>
              </a:solidFill>
              <a:latin typeface="Arial"/>
              <a:cs typeface="Arial"/>
            </a:endParaRPr>
          </a:p>
        </p:txBody>
      </p:sp>
      <p:pic>
        <p:nvPicPr>
          <p:cNvPr id="30730" name="Picture 10" descr="ohm"/>
          <p:cNvPicPr>
            <a:picLocks noChangeAspect="1" noChangeArrowheads="1"/>
          </p:cNvPicPr>
          <p:nvPr/>
        </p:nvPicPr>
        <p:blipFill>
          <a:blip r:embed="rId3">
            <a:lum contrast="30000"/>
            <a:grayscl/>
            <a:extLst>
              <a:ext uri="{28A0092B-C50C-407E-A947-70E740481C1C}">
                <a14:useLocalDpi xmlns:a14="http://schemas.microsoft.com/office/drawing/2010/main" val="0"/>
              </a:ext>
            </a:extLst>
          </a:blip>
          <a:srcRect/>
          <a:stretch>
            <a:fillRect/>
          </a:stretch>
        </p:blipFill>
        <p:spPr bwMode="auto">
          <a:xfrm>
            <a:off x="914400" y="19050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oh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28800"/>
            <a:ext cx="2895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2"/>
          <p:cNvSpPr txBox="1">
            <a:spLocks noChangeArrowheads="1"/>
          </p:cNvSpPr>
          <p:nvPr/>
        </p:nvSpPr>
        <p:spPr bwMode="auto">
          <a:xfrm>
            <a:off x="304800" y="4419600"/>
            <a:ext cx="8305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Nhà vật lí học người Đức Georg Simon Ohm (G .S . Ôm 1789 - 1854) Tìm ra định luật nói về mối quan hệ giữa cường độ dòng điện vào hiệu điện thế và điện trở của dây (Định luật Ôm) khi còn là giáo viên dậy vật lí ở một tỉnh lẻ năm 1827 . Năm 1876 ;</a:t>
            </a:r>
            <a:r>
              <a:rPr lang="en-US" altLang="en-US"/>
              <a:t> </a:t>
            </a:r>
            <a:r>
              <a:rPr lang="en-US" altLang="en-US" b="1"/>
              <a:t>49 năm sau khi công bố định luật của mình thì viện hàn lâm khoa học nước Anh đã thành lập 1 uỷ ban đặc biệt để kiểm tra định luật Ôm một cách chính xác . Cho tới TK XIX  mới được công nhận trên toàn thế giới và được ứng dụng rộng rãi cho tới ngày nay….. </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0729"/>
                                        </p:tgtEl>
                                        <p:attrNameLst>
                                          <p:attrName>style.visibility</p:attrName>
                                        </p:attrNameLst>
                                      </p:cBhvr>
                                      <p:to>
                                        <p:strVal val="visible"/>
                                      </p:to>
                                    </p:set>
                                    <p:anim to="" calcmode="lin" valueType="num">
                                      <p:cBhvr>
                                        <p:cTn id="7" dur="1" fill="hold"/>
                                        <p:tgtEl>
                                          <p:spTgt spid="3072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0730"/>
                                        </p:tgtEl>
                                        <p:attrNameLst>
                                          <p:attrName>style.visibility</p:attrName>
                                        </p:attrNameLst>
                                      </p:cBhvr>
                                      <p:to>
                                        <p:strVal val="visible"/>
                                      </p:to>
                                    </p:set>
                                    <p:animEffect transition="in" filter="wedge">
                                      <p:cBhvr>
                                        <p:cTn id="12" dur="2000"/>
                                        <p:tgtEl>
                                          <p:spTgt spid="30730"/>
                                        </p:tgtEl>
                                      </p:cBhvr>
                                    </p:animEffect>
                                  </p:childTnLst>
                                </p:cTn>
                              </p:par>
                              <p:par>
                                <p:cTn id="13" presetID="20" presetClass="entr" presetSubtype="0" fill="hold" nodeType="withEffect">
                                  <p:stCondLst>
                                    <p:cond delay="0"/>
                                  </p:stCondLst>
                                  <p:childTnLst>
                                    <p:set>
                                      <p:cBhvr>
                                        <p:cTn id="14" dur="1" fill="hold">
                                          <p:stCondLst>
                                            <p:cond delay="0"/>
                                          </p:stCondLst>
                                        </p:cTn>
                                        <p:tgtEl>
                                          <p:spTgt spid="30731"/>
                                        </p:tgtEl>
                                        <p:attrNameLst>
                                          <p:attrName>style.visibility</p:attrName>
                                        </p:attrNameLst>
                                      </p:cBhvr>
                                      <p:to>
                                        <p:strVal val="visible"/>
                                      </p:to>
                                    </p:set>
                                    <p:animEffect transition="in" filter="wedge">
                                      <p:cBhvr>
                                        <p:cTn id="15" dur="2000"/>
                                        <p:tgtEl>
                                          <p:spTgt spid="30731"/>
                                        </p:tgtEl>
                                      </p:cBhvr>
                                    </p:animEffect>
                                  </p:childTnLst>
                                </p:cTn>
                              </p:par>
                            </p:childTnLst>
                          </p:cTn>
                        </p:par>
                        <p:par>
                          <p:cTn id="16" fill="hold" nodeType="afterGroup">
                            <p:stCondLst>
                              <p:cond delay="2000"/>
                            </p:stCondLst>
                            <p:childTnLst>
                              <p:par>
                                <p:cTn id="17" presetID="8" presetClass="entr" presetSubtype="16" fill="hold" nodeType="afterEffect">
                                  <p:stCondLst>
                                    <p:cond delay="0"/>
                                  </p:stCondLst>
                                  <p:childTnLst>
                                    <p:set>
                                      <p:cBhvr>
                                        <p:cTn id="18" dur="1" fill="hold">
                                          <p:stCondLst>
                                            <p:cond delay="0"/>
                                          </p:stCondLst>
                                        </p:cTn>
                                        <p:tgtEl>
                                          <p:spTgt spid="30732">
                                            <p:txEl>
                                              <p:pRg st="0" end="0"/>
                                            </p:txEl>
                                          </p:spTgt>
                                        </p:tgtEl>
                                        <p:attrNameLst>
                                          <p:attrName>style.visibility</p:attrName>
                                        </p:attrNameLst>
                                      </p:cBhvr>
                                      <p:to>
                                        <p:strVal val="visible"/>
                                      </p:to>
                                    </p:set>
                                    <p:animEffect transition="in" filter="diamond(in)">
                                      <p:cBhvr>
                                        <p:cTn id="19" dur="2000"/>
                                        <p:tgtEl>
                                          <p:spTgt spid="307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pic>
          <p:nvPicPr>
            <p:cNvPr id="99333" name="Picture 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 y="3504"/>
              <a:ext cx="124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Line 5"/>
            <p:cNvSpPr>
              <a:spLocks noChangeShapeType="1"/>
            </p:cNvSpPr>
            <p:nvPr/>
          </p:nvSpPr>
          <p:spPr bwMode="auto">
            <a:xfrm>
              <a:off x="1296" y="240"/>
              <a:ext cx="3888" cy="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99336" name="Line 6"/>
            <p:cNvSpPr>
              <a:spLocks noChangeShapeType="1"/>
            </p:cNvSpPr>
            <p:nvPr/>
          </p:nvSpPr>
          <p:spPr bwMode="auto">
            <a:xfrm>
              <a:off x="240" y="4176"/>
              <a:ext cx="4272" cy="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99337" name="Line 7"/>
            <p:cNvSpPr>
              <a:spLocks noChangeShapeType="1"/>
            </p:cNvSpPr>
            <p:nvPr/>
          </p:nvSpPr>
          <p:spPr bwMode="auto">
            <a:xfrm flipV="1">
              <a:off x="144" y="720"/>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99338" name="Line 8"/>
            <p:cNvSpPr>
              <a:spLocks noChangeShapeType="1"/>
            </p:cNvSpPr>
            <p:nvPr/>
          </p:nvSpPr>
          <p:spPr bwMode="auto">
            <a:xfrm flipV="1">
              <a:off x="5520" y="144"/>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99331" name="WordArt 12"/>
          <p:cNvSpPr>
            <a:spLocks noChangeArrowheads="1" noChangeShapeType="1" noTextEdit="1"/>
          </p:cNvSpPr>
          <p:nvPr/>
        </p:nvSpPr>
        <p:spPr bwMode="auto">
          <a:xfrm>
            <a:off x="2524667" y="609600"/>
            <a:ext cx="4114795" cy="381000"/>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Arial"/>
                <a:cs typeface="Arial"/>
              </a:rPr>
              <a:t>HƯỚNG DẪN VỀ NHÀ</a:t>
            </a:r>
          </a:p>
        </p:txBody>
      </p:sp>
      <p:sp>
        <p:nvSpPr>
          <p:cNvPr id="99332" name="Text Box 13"/>
          <p:cNvSpPr txBox="1">
            <a:spLocks noChangeArrowheads="1"/>
          </p:cNvSpPr>
          <p:nvPr/>
        </p:nvSpPr>
        <p:spPr bwMode="auto">
          <a:xfrm>
            <a:off x="1143000" y="1219200"/>
            <a:ext cx="7010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Blip>
                <a:blip r:embed="rId3"/>
              </a:buBlip>
            </a:pPr>
            <a:r>
              <a:rPr lang="en-US" altLang="en-US" sz="2800" b="1" dirty="0" err="1"/>
              <a:t>Học</a:t>
            </a:r>
            <a:r>
              <a:rPr lang="en-US" altLang="en-US" sz="2800" b="1" dirty="0"/>
              <a:t> </a:t>
            </a:r>
            <a:r>
              <a:rPr lang="en-US" altLang="en-US" sz="2800" b="1" dirty="0" err="1"/>
              <a:t>thuộc</a:t>
            </a:r>
            <a:r>
              <a:rPr lang="en-US" altLang="en-US" sz="2800" b="1" dirty="0"/>
              <a:t> </a:t>
            </a:r>
            <a:r>
              <a:rPr lang="en-US" altLang="en-US" sz="2800" b="1" dirty="0" err="1"/>
              <a:t>bài</a:t>
            </a:r>
            <a:r>
              <a:rPr lang="en-US" altLang="en-US" sz="2800" b="1" dirty="0"/>
              <a:t> “CHỦ ĐỀ 1” </a:t>
            </a:r>
            <a:r>
              <a:rPr lang="en-US" altLang="en-US" sz="2800" b="1" dirty="0" err="1"/>
              <a:t>theo</a:t>
            </a:r>
            <a:r>
              <a:rPr lang="en-US" altLang="en-US" sz="2800" b="1" dirty="0"/>
              <a:t> file “LT VÀ BT CHỦ ĐỀ 1 LÝ 9”.</a:t>
            </a:r>
          </a:p>
          <a:p>
            <a:pPr eaLnBrk="1" hangingPunct="1">
              <a:spcBef>
                <a:spcPct val="50000"/>
              </a:spcBef>
              <a:buFontTx/>
              <a:buBlip>
                <a:blip r:embed="rId3"/>
              </a:buBlip>
            </a:pPr>
            <a:r>
              <a:rPr lang="en-US" altLang="en-US" sz="2800" b="1" dirty="0" err="1"/>
              <a:t>Làm</a:t>
            </a:r>
            <a:r>
              <a:rPr lang="en-US" altLang="en-US" sz="2800" b="1" dirty="0"/>
              <a:t> </a:t>
            </a:r>
            <a:r>
              <a:rPr lang="en-US" altLang="en-US" sz="2800" b="1" dirty="0" err="1"/>
              <a:t>các</a:t>
            </a:r>
            <a:r>
              <a:rPr lang="en-US" altLang="en-US" sz="2800" b="1" dirty="0"/>
              <a:t> </a:t>
            </a:r>
            <a:r>
              <a:rPr lang="en-US" altLang="en-US" sz="2800" b="1" dirty="0" err="1"/>
              <a:t>bài</a:t>
            </a:r>
            <a:r>
              <a:rPr lang="en-US" altLang="en-US" sz="2800" b="1" dirty="0"/>
              <a:t> </a:t>
            </a:r>
            <a:r>
              <a:rPr lang="en-US" altLang="en-US" sz="2800" b="1" dirty="0" err="1"/>
              <a:t>tập</a:t>
            </a:r>
            <a:r>
              <a:rPr lang="en-US" altLang="en-US" sz="2800" b="1" dirty="0"/>
              <a:t> </a:t>
            </a:r>
            <a:r>
              <a:rPr lang="en-US" altLang="en-US" sz="2800" b="1" dirty="0" err="1"/>
              <a:t>từ</a:t>
            </a:r>
            <a:r>
              <a:rPr lang="en-US" altLang="en-US" sz="2800" b="1" dirty="0"/>
              <a:t> 1, 2,3, 6 /11 STL</a:t>
            </a:r>
          </a:p>
          <a:p>
            <a:pPr eaLnBrk="1" hangingPunct="1">
              <a:spcBef>
                <a:spcPct val="50000"/>
              </a:spcBef>
              <a:buFontTx/>
              <a:buBlip>
                <a:blip r:embed="rId3"/>
              </a:buBlip>
            </a:pPr>
            <a:r>
              <a:rPr lang="en-US" altLang="en-US" sz="2800" b="1" dirty="0" err="1"/>
              <a:t>Chuẩn</a:t>
            </a:r>
            <a:r>
              <a:rPr lang="en-US" altLang="en-US" sz="2800" b="1" dirty="0"/>
              <a:t> </a:t>
            </a:r>
            <a:r>
              <a:rPr lang="en-US" altLang="en-US" sz="2800" b="1" dirty="0" err="1"/>
              <a:t>bị</a:t>
            </a:r>
            <a:r>
              <a:rPr lang="en-US" altLang="en-US" sz="2800" b="1" dirty="0"/>
              <a:t> </a:t>
            </a:r>
            <a:r>
              <a:rPr lang="en-US" altLang="en-US" sz="2800" b="1" dirty="0" err="1"/>
              <a:t>bài</a:t>
            </a:r>
            <a:r>
              <a:rPr lang="en-US" altLang="en-US" sz="2800" b="1" dirty="0"/>
              <a:t> </a:t>
            </a:r>
            <a:r>
              <a:rPr lang="en-US" altLang="en-US" sz="2800" b="1" dirty="0" err="1"/>
              <a:t>học</a:t>
            </a:r>
            <a:r>
              <a:rPr lang="en-US" altLang="en-US" sz="2800" b="1" dirty="0"/>
              <a:t> </a:t>
            </a:r>
            <a:r>
              <a:rPr lang="en-US" altLang="en-US" sz="2800" b="1" dirty="0" err="1"/>
              <a:t>mới</a:t>
            </a:r>
            <a:r>
              <a:rPr lang="en-US" altLang="en-US" sz="2800" b="1" dirty="0"/>
              <a:t> : “CHỦ ĐỀ 2</a:t>
            </a:r>
          </a:p>
        </p:txBody>
      </p:sp>
    </p:spTree>
  </p:cSld>
  <p:clrMapOvr>
    <a:masterClrMapping/>
  </p:clrMapOvr>
  <p:transition spd="slow">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0_Nen_Powerpoint_doc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2"/>
          <p:cNvSpPr txBox="1">
            <a:spLocks noChangeArrowheads="1"/>
          </p:cNvSpPr>
          <p:nvPr/>
        </p:nvSpPr>
        <p:spPr bwMode="auto">
          <a:xfrm>
            <a:off x="-17463" y="381000"/>
            <a:ext cx="21669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CHƯƠNG I:</a:t>
            </a:r>
          </a:p>
        </p:txBody>
      </p:sp>
      <p:sp>
        <p:nvSpPr>
          <p:cNvPr id="71684" name="WordArt 3"/>
          <p:cNvSpPr>
            <a:spLocks noChangeArrowheads="1" noChangeShapeType="1" noTextEdit="1"/>
          </p:cNvSpPr>
          <p:nvPr/>
        </p:nvSpPr>
        <p:spPr bwMode="auto">
          <a:xfrm>
            <a:off x="2209800" y="889000"/>
            <a:ext cx="4038600" cy="76200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ĐIỆN HỌC</a:t>
            </a:r>
          </a:p>
        </p:txBody>
      </p:sp>
      <p:sp>
        <p:nvSpPr>
          <p:cNvPr id="37892" name="Text Box 4"/>
          <p:cNvSpPr txBox="1">
            <a:spLocks noChangeArrowheads="1"/>
          </p:cNvSpPr>
          <p:nvPr/>
        </p:nvSpPr>
        <p:spPr bwMode="auto">
          <a:xfrm>
            <a:off x="-17463" y="1669415"/>
            <a:ext cx="91614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qua </a:t>
            </a:r>
            <a:r>
              <a:rPr lang="en-US" altLang="en-US" sz="2400" b="1" dirty="0" err="1">
                <a:latin typeface="Times New Roman" panose="02020603050405020304" pitchFamily="18" charset="0"/>
                <a:cs typeface="Times New Roman" panose="02020603050405020304" pitchFamily="18" charset="0"/>
              </a:rPr>
              <a:t>dây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dẫn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hệ</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đặt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dẫn</a:t>
            </a:r>
            <a:r>
              <a:rPr lang="en-US" altLang="en-US" sz="2400" b="1" dirty="0">
                <a:latin typeface="Times New Roman" panose="02020603050405020304" pitchFamily="18" charset="0"/>
                <a:cs typeface="Times New Roman" panose="02020603050405020304" pitchFamily="18" charset="0"/>
              </a:rPr>
              <a:t>?</a:t>
            </a:r>
          </a:p>
          <a:p>
            <a:pPr algn="just" eaLnBrk="1" hangingPunct="1"/>
            <a:endParaRPr lang="en-US" altLang="en-US" sz="2400" b="1" dirty="0">
              <a:latin typeface="Times New Roman" panose="02020603050405020304" pitchFamily="18" charset="0"/>
              <a:cs typeface="Times New Roman" panose="02020603050405020304" pitchFamily="18" charset="0"/>
            </a:endParaRPr>
          </a:p>
        </p:txBody>
      </p:sp>
      <p:sp>
        <p:nvSpPr>
          <p:cNvPr id="37894" name="Text Box 6"/>
          <p:cNvSpPr txBox="1">
            <a:spLocks noChangeArrowheads="1"/>
          </p:cNvSpPr>
          <p:nvPr/>
        </p:nvSpPr>
        <p:spPr bwMode="auto">
          <a:xfrm>
            <a:off x="17463" y="2513857"/>
            <a:ext cx="91265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trở</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trở</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thuộc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dẫn</a:t>
            </a:r>
            <a:r>
              <a:rPr lang="en-US" altLang="en-US" sz="2400" b="1" dirty="0">
                <a:latin typeface="Times New Roman" panose="02020603050405020304" pitchFamily="18" charset="0"/>
                <a:cs typeface="Times New Roman" panose="02020603050405020304" pitchFamily="18" charset="0"/>
              </a:rPr>
              <a:t>? </a:t>
            </a:r>
          </a:p>
        </p:txBody>
      </p:sp>
      <p:sp>
        <p:nvSpPr>
          <p:cNvPr id="37895" name="Text Box 7"/>
          <p:cNvSpPr txBox="1">
            <a:spLocks noChangeArrowheads="1"/>
          </p:cNvSpPr>
          <p:nvPr/>
        </p:nvSpPr>
        <p:spPr bwMode="auto">
          <a:xfrm>
            <a:off x="-1" y="4126237"/>
            <a:ext cx="9161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năng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suất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trở</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a:t>
            </a:r>
          </a:p>
        </p:txBody>
      </p:sp>
      <p:sp>
        <p:nvSpPr>
          <p:cNvPr id="37896" name="Text Box 8"/>
          <p:cNvSpPr txBox="1">
            <a:spLocks noChangeArrowheads="1"/>
          </p:cNvSpPr>
          <p:nvPr/>
        </p:nvSpPr>
        <p:spPr bwMode="auto">
          <a:xfrm>
            <a:off x="-53559" y="4901263"/>
            <a:ext cx="9126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an </a:t>
            </a:r>
            <a:r>
              <a:rPr lang="en-US" altLang="en-US" sz="2400" b="1" dirty="0" err="1">
                <a:latin typeface="Times New Roman" panose="02020603050405020304" pitchFamily="18" charset="0"/>
                <a:cs typeface="Times New Roman" panose="02020603050405020304" pitchFamily="18" charset="0"/>
              </a:rPr>
              <a:t>toàn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kiệm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năng</a:t>
            </a:r>
            <a:r>
              <a:rPr lang="en-US" altLang="en-US" sz="2400" b="1" dirty="0">
                <a:latin typeface="Times New Roman" panose="02020603050405020304" pitchFamily="18" charset="0"/>
                <a:cs typeface="Times New Roman" panose="02020603050405020304" pitchFamily="18" charset="0"/>
              </a:rPr>
              <a:t>?</a:t>
            </a:r>
          </a:p>
        </p:txBody>
      </p:sp>
      <p:sp>
        <p:nvSpPr>
          <p:cNvPr id="11" name="Text Box 7">
            <a:extLst>
              <a:ext uri="{FF2B5EF4-FFF2-40B4-BE49-F238E27FC236}">
                <a16:creationId xmlns:a16="http://schemas.microsoft.com/office/drawing/2014/main" id="{15E1AF38-2C3C-4F4E-A102-53D03DDB59C2}"/>
              </a:ext>
            </a:extLst>
          </p:cNvPr>
          <p:cNvSpPr txBox="1">
            <a:spLocks noChangeArrowheads="1"/>
          </p:cNvSpPr>
          <p:nvPr/>
        </p:nvSpPr>
        <p:spPr bwMode="auto">
          <a:xfrm>
            <a:off x="-8732" y="3344854"/>
            <a:ext cx="9161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suất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checkerboard(across)">
                                      <p:cBhvr>
                                        <p:cTn id="12" dur="500"/>
                                        <p:tgtEl>
                                          <p:spTgt spid="37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895"/>
                                        </p:tgtEl>
                                        <p:attrNameLst>
                                          <p:attrName>style.visibility</p:attrName>
                                        </p:attrNameLst>
                                      </p:cBhvr>
                                      <p:to>
                                        <p:strVal val="visible"/>
                                      </p:to>
                                    </p:set>
                                    <p:animEffect transition="in" filter="checkerboard(across)">
                                      <p:cBhvr>
                                        <p:cTn id="22" dur="500"/>
                                        <p:tgtEl>
                                          <p:spTgt spid="378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checkerboard(across)">
                                      <p:cBhvr>
                                        <p:cTn id="27"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4" grpId="0"/>
      <p:bldP spid="37895" grpId="0"/>
      <p:bldP spid="3789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2113" y="6107113"/>
            <a:ext cx="8686800" cy="523875"/>
          </a:xfrm>
          <a:prstGeom prst="rect">
            <a:avLst/>
          </a:prstGeom>
          <a:solidFill>
            <a:schemeClr val="accent5">
              <a:lumMod val="40000"/>
              <a:lumOff val="60000"/>
            </a:schemeClr>
          </a:solidFill>
        </p:spPr>
        <p:txBody>
          <a:bodyPr>
            <a:spAutoFit/>
          </a:bodyPr>
          <a:lstStyle/>
          <a:p>
            <a:pPr algn="ctr" eaLnBrk="0" hangingPunct="0">
              <a:defRPr/>
            </a:pPr>
            <a:endParaRPr lang="en-US" sz="2800" b="1" dirty="0">
              <a:solidFill>
                <a:srgbClr val="FF0000"/>
              </a:solidFill>
            </a:endParaRPr>
          </a:p>
        </p:txBody>
      </p:sp>
      <p:pic>
        <p:nvPicPr>
          <p:cNvPr id="12" name="Picture 11" descr="DEN.gif"/>
          <p:cNvPicPr>
            <a:picLocks noChangeAspect="1"/>
          </p:cNvPicPr>
          <p:nvPr/>
        </p:nvPicPr>
        <p:blipFill>
          <a:blip r:embed="rId2"/>
          <a:stretch>
            <a:fillRect/>
          </a:stretch>
        </p:blipFill>
        <p:spPr>
          <a:xfrm>
            <a:off x="4402667" y="719667"/>
            <a:ext cx="4741333" cy="2590800"/>
          </a:xfrm>
          <a:prstGeom prst="rect">
            <a:avLst/>
          </a:prstGeom>
          <a:ln>
            <a:noFill/>
          </a:ln>
          <a:effectLst>
            <a:softEdge rad="112500"/>
          </a:effectLst>
        </p:spPr>
      </p:pic>
      <p:pic>
        <p:nvPicPr>
          <p:cNvPr id="727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87713"/>
            <a:ext cx="5791200" cy="235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533400" y="5932488"/>
            <a:ext cx="10591800" cy="873125"/>
          </a:xfrm>
          <a:prstGeom prst="wedgeEllipseCallout">
            <a:avLst>
              <a:gd name="adj1" fmla="val 22307"/>
              <a:gd name="adj2" fmla="val -91673"/>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b="1" dirty="0">
                <a:solidFill>
                  <a:schemeClr val="tx1"/>
                </a:solidFill>
              </a:rPr>
              <a:t>ĐVĐ: </a:t>
            </a:r>
            <a:r>
              <a:rPr lang="en-US" sz="2000" b="1" dirty="0" err="1">
                <a:solidFill>
                  <a:schemeClr val="bg1"/>
                </a:solidFill>
              </a:rPr>
              <a:t>Như</a:t>
            </a:r>
            <a:r>
              <a:rPr lang="en-US" sz="2000" b="1" dirty="0">
                <a:solidFill>
                  <a:schemeClr val="bg1"/>
                </a:solidFill>
              </a:rPr>
              <a:t> </a:t>
            </a:r>
            <a:r>
              <a:rPr lang="en-US" sz="2000" b="1" dirty="0" err="1">
                <a:solidFill>
                  <a:schemeClr val="bg1"/>
                </a:solidFill>
              </a:rPr>
              <a:t>vậy</a:t>
            </a:r>
            <a:r>
              <a:rPr lang="en-US" sz="2000" b="1" dirty="0">
                <a:solidFill>
                  <a:schemeClr val="bg1"/>
                </a:solidFill>
              </a:rPr>
              <a:t> </a:t>
            </a:r>
            <a:r>
              <a:rPr lang="en-US" sz="2000" b="1" u="sng" dirty="0" err="1">
                <a:solidFill>
                  <a:srgbClr val="FFFF00"/>
                </a:solidFill>
              </a:rPr>
              <a:t>cường</a:t>
            </a:r>
            <a:r>
              <a:rPr lang="en-US" sz="2000" b="1" u="sng" dirty="0">
                <a:solidFill>
                  <a:srgbClr val="FFFF00"/>
                </a:solidFill>
              </a:rPr>
              <a:t> </a:t>
            </a:r>
            <a:r>
              <a:rPr lang="en-US" sz="2000" b="1" u="sng" dirty="0" err="1">
                <a:solidFill>
                  <a:srgbClr val="FFFF00"/>
                </a:solidFill>
              </a:rPr>
              <a:t>độ</a:t>
            </a:r>
            <a:r>
              <a:rPr lang="en-US" sz="2000" b="1" u="sng" dirty="0">
                <a:solidFill>
                  <a:srgbClr val="FFFF00"/>
                </a:solidFill>
              </a:rPr>
              <a:t> </a:t>
            </a:r>
            <a:r>
              <a:rPr lang="en-US" sz="2000" b="1" u="sng" dirty="0" err="1">
                <a:solidFill>
                  <a:srgbClr val="FFFF00"/>
                </a:solidFill>
              </a:rPr>
              <a:t>dòng</a:t>
            </a:r>
            <a:r>
              <a:rPr lang="en-US" sz="2000" b="1" u="sng" dirty="0">
                <a:solidFill>
                  <a:srgbClr val="FFFF00"/>
                </a:solidFill>
              </a:rPr>
              <a:t> </a:t>
            </a:r>
            <a:r>
              <a:rPr lang="en-US" sz="2000" b="1" u="sng" dirty="0" err="1">
                <a:solidFill>
                  <a:srgbClr val="FFFF00"/>
                </a:solidFill>
              </a:rPr>
              <a:t>điện</a:t>
            </a:r>
            <a:r>
              <a:rPr lang="en-US" sz="2000" b="1" u="sng" dirty="0">
                <a:solidFill>
                  <a:srgbClr val="FFFF00"/>
                </a:solidFill>
              </a:rPr>
              <a:t> </a:t>
            </a:r>
            <a:r>
              <a:rPr lang="en-US" sz="2000" b="1" dirty="0" err="1">
                <a:solidFill>
                  <a:schemeClr val="bg1"/>
                </a:solidFill>
              </a:rPr>
              <a:t>chạy</a:t>
            </a:r>
            <a:r>
              <a:rPr lang="en-US" sz="2000" b="1" dirty="0">
                <a:solidFill>
                  <a:schemeClr val="bg1"/>
                </a:solidFill>
              </a:rPr>
              <a:t> qua </a:t>
            </a:r>
            <a:r>
              <a:rPr lang="en-US" sz="2000" b="1" dirty="0" err="1">
                <a:solidFill>
                  <a:schemeClr val="bg1"/>
                </a:solidFill>
              </a:rPr>
              <a:t>dây</a:t>
            </a:r>
            <a:r>
              <a:rPr lang="en-US" sz="2000" b="1" dirty="0">
                <a:solidFill>
                  <a:schemeClr val="bg1"/>
                </a:solidFill>
              </a:rPr>
              <a:t> </a:t>
            </a:r>
            <a:r>
              <a:rPr lang="en-US" sz="2000" b="1" dirty="0" err="1">
                <a:solidFill>
                  <a:schemeClr val="bg1"/>
                </a:solidFill>
              </a:rPr>
              <a:t>dẫn</a:t>
            </a:r>
            <a:r>
              <a:rPr lang="en-US" sz="2000" b="1" dirty="0">
                <a:solidFill>
                  <a:schemeClr val="bg1"/>
                </a:solidFill>
              </a:rPr>
              <a:t> </a:t>
            </a:r>
            <a:r>
              <a:rPr lang="en-US" sz="2000" b="1" dirty="0" err="1">
                <a:solidFill>
                  <a:schemeClr val="bg1"/>
                </a:solidFill>
              </a:rPr>
              <a:t>có</a:t>
            </a:r>
            <a:r>
              <a:rPr lang="en-US" sz="2000" b="1" dirty="0">
                <a:solidFill>
                  <a:schemeClr val="bg1"/>
                </a:solidFill>
              </a:rPr>
              <a:t> </a:t>
            </a:r>
            <a:r>
              <a:rPr lang="en-US" sz="2000" b="1" dirty="0" err="1">
                <a:solidFill>
                  <a:schemeClr val="bg1"/>
                </a:solidFill>
              </a:rPr>
              <a:t>tỉ</a:t>
            </a:r>
            <a:r>
              <a:rPr lang="en-US" sz="2000" b="1" dirty="0">
                <a:solidFill>
                  <a:schemeClr val="bg1"/>
                </a:solidFill>
              </a:rPr>
              <a:t> </a:t>
            </a:r>
            <a:r>
              <a:rPr lang="en-US" sz="2000" b="1" dirty="0" err="1">
                <a:solidFill>
                  <a:schemeClr val="bg1"/>
                </a:solidFill>
              </a:rPr>
              <a:t>lệ</a:t>
            </a:r>
            <a:r>
              <a:rPr lang="en-US" sz="2000" b="1" dirty="0">
                <a:solidFill>
                  <a:schemeClr val="bg1"/>
                </a:solidFill>
              </a:rPr>
              <a:t> </a:t>
            </a:r>
            <a:r>
              <a:rPr lang="en-US" sz="2000" b="1" dirty="0" err="1">
                <a:solidFill>
                  <a:schemeClr val="bg1"/>
                </a:solidFill>
              </a:rPr>
              <a:t>với</a:t>
            </a:r>
            <a:r>
              <a:rPr lang="en-US" sz="2000" b="1" dirty="0">
                <a:solidFill>
                  <a:srgbClr val="FF0000"/>
                </a:solidFill>
              </a:rPr>
              <a:t> </a:t>
            </a:r>
            <a:r>
              <a:rPr lang="en-US" sz="2000" b="1" u="sng" dirty="0" err="1">
                <a:solidFill>
                  <a:srgbClr val="FFFF00"/>
                </a:solidFill>
              </a:rPr>
              <a:t>hiệu</a:t>
            </a:r>
            <a:r>
              <a:rPr lang="en-US" sz="2000" b="1" u="sng" dirty="0">
                <a:solidFill>
                  <a:srgbClr val="FFFF00"/>
                </a:solidFill>
              </a:rPr>
              <a:t> </a:t>
            </a:r>
            <a:r>
              <a:rPr lang="en-US" sz="2000" b="1" u="sng" dirty="0" err="1">
                <a:solidFill>
                  <a:srgbClr val="FFFF00"/>
                </a:solidFill>
              </a:rPr>
              <a:t>điện</a:t>
            </a:r>
            <a:r>
              <a:rPr lang="en-US" sz="2000" b="1" u="sng" dirty="0">
                <a:solidFill>
                  <a:srgbClr val="FFFF00"/>
                </a:solidFill>
              </a:rPr>
              <a:t> </a:t>
            </a:r>
            <a:r>
              <a:rPr lang="en-US" sz="2000" b="1" u="sng" dirty="0" err="1">
                <a:solidFill>
                  <a:srgbClr val="FFFF00"/>
                </a:solidFill>
              </a:rPr>
              <a:t>thế</a:t>
            </a:r>
            <a:r>
              <a:rPr lang="en-US" sz="2000" b="1" u="sng" dirty="0">
                <a:solidFill>
                  <a:srgbClr val="FFFF00"/>
                </a:solidFill>
              </a:rPr>
              <a:t> </a:t>
            </a:r>
            <a:r>
              <a:rPr lang="en-US" sz="2000" b="1" dirty="0" err="1">
                <a:solidFill>
                  <a:schemeClr val="bg1"/>
                </a:solidFill>
              </a:rPr>
              <a:t>đặt</a:t>
            </a:r>
            <a:r>
              <a:rPr lang="en-US" sz="2000" b="1" dirty="0">
                <a:solidFill>
                  <a:schemeClr val="bg1"/>
                </a:solidFill>
              </a:rPr>
              <a:t> </a:t>
            </a:r>
            <a:r>
              <a:rPr lang="en-US" sz="2000" b="1" dirty="0" err="1">
                <a:solidFill>
                  <a:schemeClr val="bg1"/>
                </a:solidFill>
              </a:rPr>
              <a:t>vào</a:t>
            </a:r>
            <a:r>
              <a:rPr lang="en-US" sz="2000" b="1" dirty="0">
                <a:solidFill>
                  <a:schemeClr val="bg1"/>
                </a:solidFill>
              </a:rPr>
              <a:t> </a:t>
            </a:r>
            <a:r>
              <a:rPr lang="en-US" sz="2000" b="1" dirty="0" err="1">
                <a:solidFill>
                  <a:schemeClr val="bg1"/>
                </a:solidFill>
              </a:rPr>
              <a:t>hai</a:t>
            </a:r>
            <a:r>
              <a:rPr lang="en-US" sz="2000" b="1" dirty="0">
                <a:solidFill>
                  <a:schemeClr val="bg1"/>
                </a:solidFill>
              </a:rPr>
              <a:t> </a:t>
            </a:r>
            <a:r>
              <a:rPr lang="en-US" sz="2000" b="1" dirty="0" err="1">
                <a:solidFill>
                  <a:schemeClr val="bg1"/>
                </a:solidFill>
              </a:rPr>
              <a:t>đầu</a:t>
            </a:r>
            <a:r>
              <a:rPr lang="en-US" sz="2000" b="1" dirty="0">
                <a:solidFill>
                  <a:schemeClr val="bg1"/>
                </a:solidFill>
              </a:rPr>
              <a:t> </a:t>
            </a:r>
            <a:r>
              <a:rPr lang="en-US" sz="2000" b="1" dirty="0" err="1">
                <a:solidFill>
                  <a:schemeClr val="bg1"/>
                </a:solidFill>
              </a:rPr>
              <a:t>dây</a:t>
            </a:r>
            <a:r>
              <a:rPr lang="en-US" sz="2000" b="1" dirty="0">
                <a:solidFill>
                  <a:schemeClr val="bg1"/>
                </a:solidFill>
              </a:rPr>
              <a:t> </a:t>
            </a:r>
            <a:r>
              <a:rPr lang="en-US" sz="2000" b="1" dirty="0" err="1">
                <a:solidFill>
                  <a:schemeClr val="bg1"/>
                </a:solidFill>
              </a:rPr>
              <a:t>dẫn</a:t>
            </a:r>
            <a:r>
              <a:rPr lang="en-US" sz="2000" b="1" dirty="0">
                <a:solidFill>
                  <a:schemeClr val="bg1"/>
                </a:solidFill>
              </a:rPr>
              <a:t> </a:t>
            </a:r>
            <a:r>
              <a:rPr lang="en-US" sz="2000" b="1" dirty="0" err="1">
                <a:solidFill>
                  <a:schemeClr val="bg1"/>
                </a:solidFill>
              </a:rPr>
              <a:t>đó</a:t>
            </a:r>
            <a:r>
              <a:rPr lang="en-US" sz="2000" b="1" dirty="0">
                <a:solidFill>
                  <a:schemeClr val="bg1"/>
                </a:solidFill>
              </a:rPr>
              <a:t> hay </a:t>
            </a:r>
            <a:r>
              <a:rPr lang="en-US" sz="2000" b="1" dirty="0" err="1">
                <a:solidFill>
                  <a:schemeClr val="bg1"/>
                </a:solidFill>
              </a:rPr>
              <a:t>không</a:t>
            </a:r>
            <a:r>
              <a:rPr lang="en-US" sz="2000" b="1" dirty="0">
                <a:solidFill>
                  <a:schemeClr val="bg1"/>
                </a:solidFill>
              </a:rPr>
              <a:t> ?</a:t>
            </a:r>
          </a:p>
        </p:txBody>
      </p:sp>
      <p:sp>
        <p:nvSpPr>
          <p:cNvPr id="4" name="Rectangular Callout 3"/>
          <p:cNvSpPr/>
          <p:nvPr/>
        </p:nvSpPr>
        <p:spPr>
          <a:xfrm>
            <a:off x="190500" y="884238"/>
            <a:ext cx="3733800" cy="2332037"/>
          </a:xfrm>
          <a:prstGeom prst="wedgeRectCallout">
            <a:avLst>
              <a:gd name="adj1" fmla="val 88367"/>
              <a:gd name="adj2" fmla="val -13972"/>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en-US" sz="2000" b="1" dirty="0">
                <a:solidFill>
                  <a:srgbClr val="000000"/>
                </a:solidFill>
              </a:rPr>
              <a:t>* Ở </a:t>
            </a:r>
            <a:r>
              <a:rPr lang="en-US" sz="2000" b="1" dirty="0" err="1">
                <a:solidFill>
                  <a:srgbClr val="000000"/>
                </a:solidFill>
              </a:rPr>
              <a:t>lớp</a:t>
            </a:r>
            <a:r>
              <a:rPr lang="en-US" sz="2000" b="1" dirty="0">
                <a:solidFill>
                  <a:srgbClr val="000000"/>
                </a:solidFill>
              </a:rPr>
              <a:t> 7 ta </a:t>
            </a:r>
            <a:r>
              <a:rPr lang="en-US" sz="2000" b="1" dirty="0" err="1">
                <a:solidFill>
                  <a:srgbClr val="000000"/>
                </a:solidFill>
              </a:rPr>
              <a:t>đã</a:t>
            </a:r>
            <a:r>
              <a:rPr lang="en-US" sz="2000" b="1" dirty="0">
                <a:solidFill>
                  <a:srgbClr val="000000"/>
                </a:solidFill>
              </a:rPr>
              <a:t> </a:t>
            </a:r>
            <a:r>
              <a:rPr lang="en-US" sz="2000" b="1" dirty="0" err="1">
                <a:solidFill>
                  <a:srgbClr val="000000"/>
                </a:solidFill>
              </a:rPr>
              <a:t>biết</a:t>
            </a:r>
            <a:r>
              <a:rPr lang="en-US" sz="2000" b="1" dirty="0">
                <a:solidFill>
                  <a:srgbClr val="000000"/>
                </a:solidFill>
              </a:rPr>
              <a:t> , </a:t>
            </a:r>
            <a:r>
              <a:rPr lang="en-US" sz="2000" b="1" dirty="0" err="1">
                <a:solidFill>
                  <a:srgbClr val="000000"/>
                </a:solidFill>
              </a:rPr>
              <a:t>Khi</a:t>
            </a:r>
            <a:r>
              <a:rPr lang="en-US" sz="2000" b="1" dirty="0">
                <a:solidFill>
                  <a:srgbClr val="000000"/>
                </a:solidFill>
              </a:rPr>
              <a:t> </a:t>
            </a:r>
            <a:r>
              <a:rPr lang="en-US" sz="2000" b="1" dirty="0" err="1">
                <a:solidFill>
                  <a:srgbClr val="000000"/>
                </a:solidFill>
              </a:rPr>
              <a:t>hiệu</a:t>
            </a:r>
            <a:r>
              <a:rPr lang="en-US" sz="2000" b="1" dirty="0">
                <a:solidFill>
                  <a:srgbClr val="000000"/>
                </a:solidFill>
              </a:rPr>
              <a:t> </a:t>
            </a:r>
            <a:r>
              <a:rPr lang="en-US" sz="2000" b="1" dirty="0" err="1">
                <a:solidFill>
                  <a:srgbClr val="000000"/>
                </a:solidFill>
              </a:rPr>
              <a:t>điện</a:t>
            </a:r>
            <a:r>
              <a:rPr lang="en-US" sz="2000" b="1" dirty="0">
                <a:solidFill>
                  <a:srgbClr val="000000"/>
                </a:solidFill>
              </a:rPr>
              <a:t> </a:t>
            </a:r>
            <a:r>
              <a:rPr lang="en-US" sz="2000" b="1" dirty="0" err="1">
                <a:solidFill>
                  <a:srgbClr val="000000"/>
                </a:solidFill>
              </a:rPr>
              <a:t>thế</a:t>
            </a:r>
            <a:r>
              <a:rPr lang="en-US" sz="2000" b="1" dirty="0">
                <a:solidFill>
                  <a:srgbClr val="000000"/>
                </a:solidFill>
              </a:rPr>
              <a:t> </a:t>
            </a:r>
            <a:r>
              <a:rPr lang="en-US" sz="2000" b="1" dirty="0">
                <a:solidFill>
                  <a:srgbClr val="1A04C0"/>
                </a:solidFill>
              </a:rPr>
              <a:t>(</a:t>
            </a:r>
            <a:r>
              <a:rPr lang="en-US" sz="2000" b="1" dirty="0">
                <a:solidFill>
                  <a:srgbClr val="FF0000"/>
                </a:solidFill>
                <a:latin typeface=".VnTime" pitchFamily="34" charset="0"/>
              </a:rPr>
              <a:t>U</a:t>
            </a:r>
            <a:r>
              <a:rPr lang="en-US" sz="2000" b="1" dirty="0">
                <a:solidFill>
                  <a:srgbClr val="1A04C0"/>
                </a:solidFill>
              </a:rPr>
              <a:t>) </a:t>
            </a:r>
            <a:r>
              <a:rPr lang="en-US" sz="2000" b="1" dirty="0" err="1">
                <a:solidFill>
                  <a:srgbClr val="000000"/>
                </a:solidFill>
              </a:rPr>
              <a:t>đặt</a:t>
            </a:r>
            <a:r>
              <a:rPr lang="en-US" sz="2000" b="1" dirty="0">
                <a:solidFill>
                  <a:srgbClr val="000000"/>
                </a:solidFill>
              </a:rPr>
              <a:t> </a:t>
            </a:r>
            <a:r>
              <a:rPr lang="en-US" sz="2000" b="1" dirty="0" err="1">
                <a:solidFill>
                  <a:srgbClr val="000000"/>
                </a:solidFill>
              </a:rPr>
              <a:t>vào</a:t>
            </a:r>
            <a:r>
              <a:rPr lang="en-US" sz="2000" b="1" dirty="0">
                <a:solidFill>
                  <a:srgbClr val="000000"/>
                </a:solidFill>
              </a:rPr>
              <a:t> </a:t>
            </a:r>
            <a:r>
              <a:rPr lang="en-US" sz="2000" b="1" dirty="0" err="1">
                <a:solidFill>
                  <a:srgbClr val="000000"/>
                </a:solidFill>
              </a:rPr>
              <a:t>hai</a:t>
            </a:r>
            <a:r>
              <a:rPr lang="en-US" sz="2000" b="1" dirty="0">
                <a:solidFill>
                  <a:srgbClr val="000000"/>
                </a:solidFill>
              </a:rPr>
              <a:t> </a:t>
            </a:r>
            <a:r>
              <a:rPr lang="en-US" sz="2000" b="1" dirty="0" err="1">
                <a:solidFill>
                  <a:srgbClr val="000000"/>
                </a:solidFill>
              </a:rPr>
              <a:t>đầu</a:t>
            </a:r>
            <a:r>
              <a:rPr lang="en-US" sz="2000" b="1" dirty="0">
                <a:solidFill>
                  <a:srgbClr val="000000"/>
                </a:solidFill>
              </a:rPr>
              <a:t> </a:t>
            </a:r>
            <a:r>
              <a:rPr lang="en-US" sz="2000" b="1" dirty="0" err="1">
                <a:solidFill>
                  <a:srgbClr val="000000"/>
                </a:solidFill>
              </a:rPr>
              <a:t>bóng</a:t>
            </a:r>
            <a:r>
              <a:rPr lang="en-US" sz="2000" b="1" dirty="0">
                <a:solidFill>
                  <a:srgbClr val="000000"/>
                </a:solidFill>
              </a:rPr>
              <a:t> </a:t>
            </a:r>
            <a:r>
              <a:rPr lang="en-US" sz="2000" b="1" dirty="0" err="1">
                <a:solidFill>
                  <a:srgbClr val="000000"/>
                </a:solidFill>
              </a:rPr>
              <a:t>đèn</a:t>
            </a:r>
            <a:r>
              <a:rPr lang="en-US" sz="2000" b="1" dirty="0">
                <a:solidFill>
                  <a:srgbClr val="000000"/>
                </a:solidFill>
              </a:rPr>
              <a:t> </a:t>
            </a:r>
            <a:r>
              <a:rPr lang="en-US" sz="2000" b="1" dirty="0" err="1">
                <a:solidFill>
                  <a:srgbClr val="000000"/>
                </a:solidFill>
              </a:rPr>
              <a:t>càng</a:t>
            </a:r>
            <a:r>
              <a:rPr lang="en-US" sz="2000" b="1" dirty="0">
                <a:solidFill>
                  <a:srgbClr val="000000"/>
                </a:solidFill>
              </a:rPr>
              <a:t> </a:t>
            </a:r>
            <a:r>
              <a:rPr lang="en-US" sz="2000" b="1" dirty="0" err="1">
                <a:solidFill>
                  <a:srgbClr val="000000"/>
                </a:solidFill>
              </a:rPr>
              <a:t>lớn</a:t>
            </a:r>
            <a:r>
              <a:rPr lang="en-US" sz="2000" b="1" dirty="0">
                <a:solidFill>
                  <a:srgbClr val="000000"/>
                </a:solidFill>
              </a:rPr>
              <a:t> </a:t>
            </a:r>
            <a:r>
              <a:rPr lang="en-US" sz="2000" b="1" dirty="0" err="1">
                <a:solidFill>
                  <a:srgbClr val="000000"/>
                </a:solidFill>
              </a:rPr>
              <a:t>thì</a:t>
            </a:r>
            <a:r>
              <a:rPr lang="en-US" sz="2000" b="1" dirty="0">
                <a:solidFill>
                  <a:srgbClr val="000000"/>
                </a:solidFill>
              </a:rPr>
              <a:t> </a:t>
            </a:r>
            <a:r>
              <a:rPr lang="en-US" sz="2000" b="1" dirty="0" err="1">
                <a:solidFill>
                  <a:srgbClr val="000000"/>
                </a:solidFill>
              </a:rPr>
              <a:t>dòng</a:t>
            </a:r>
            <a:r>
              <a:rPr lang="en-US" sz="2000" b="1" dirty="0">
                <a:solidFill>
                  <a:srgbClr val="000000"/>
                </a:solidFill>
              </a:rPr>
              <a:t> </a:t>
            </a:r>
            <a:r>
              <a:rPr lang="en-US" sz="2000" b="1" dirty="0" err="1">
                <a:solidFill>
                  <a:srgbClr val="000000"/>
                </a:solidFill>
              </a:rPr>
              <a:t>điện</a:t>
            </a:r>
            <a:r>
              <a:rPr lang="en-US" sz="2000" b="1" dirty="0">
                <a:solidFill>
                  <a:srgbClr val="000000"/>
                </a:solidFill>
              </a:rPr>
              <a:t> </a:t>
            </a:r>
            <a:r>
              <a:rPr lang="en-US" sz="2000" b="1" dirty="0" err="1">
                <a:solidFill>
                  <a:srgbClr val="000000"/>
                </a:solidFill>
              </a:rPr>
              <a:t>chạy</a:t>
            </a:r>
            <a:r>
              <a:rPr lang="en-US" sz="2000" b="1" dirty="0">
                <a:solidFill>
                  <a:srgbClr val="000000"/>
                </a:solidFill>
              </a:rPr>
              <a:t> qua </a:t>
            </a:r>
            <a:r>
              <a:rPr lang="en-US" sz="2000" b="1" dirty="0" err="1">
                <a:solidFill>
                  <a:srgbClr val="000000"/>
                </a:solidFill>
              </a:rPr>
              <a:t>bóng</a:t>
            </a:r>
            <a:r>
              <a:rPr lang="en-US" sz="2000" b="1" dirty="0">
                <a:solidFill>
                  <a:srgbClr val="000000"/>
                </a:solidFill>
              </a:rPr>
              <a:t> </a:t>
            </a:r>
            <a:r>
              <a:rPr lang="en-US" sz="2000" b="1" dirty="0" err="1">
                <a:solidFill>
                  <a:srgbClr val="000000"/>
                </a:solidFill>
              </a:rPr>
              <a:t>đèn</a:t>
            </a:r>
            <a:r>
              <a:rPr lang="en-US" sz="2000" b="1" dirty="0">
                <a:solidFill>
                  <a:srgbClr val="000000"/>
                </a:solidFill>
              </a:rPr>
              <a:t> </a:t>
            </a:r>
            <a:r>
              <a:rPr lang="en-US" sz="2000" b="1" dirty="0" err="1">
                <a:solidFill>
                  <a:srgbClr val="000000"/>
                </a:solidFill>
              </a:rPr>
              <a:t>có</a:t>
            </a:r>
            <a:r>
              <a:rPr lang="en-US" sz="2000" b="1" dirty="0">
                <a:solidFill>
                  <a:srgbClr val="000000"/>
                </a:solidFill>
              </a:rPr>
              <a:t> </a:t>
            </a:r>
            <a:r>
              <a:rPr lang="en-US" sz="2000" b="1" dirty="0" err="1">
                <a:solidFill>
                  <a:srgbClr val="000000"/>
                </a:solidFill>
              </a:rPr>
              <a:t>cường</a:t>
            </a:r>
            <a:r>
              <a:rPr lang="en-US" sz="2000" b="1" dirty="0">
                <a:solidFill>
                  <a:srgbClr val="000000"/>
                </a:solidFill>
              </a:rPr>
              <a:t> </a:t>
            </a:r>
            <a:r>
              <a:rPr lang="en-US" sz="2000" b="1" dirty="0" err="1">
                <a:solidFill>
                  <a:srgbClr val="000000"/>
                </a:solidFill>
              </a:rPr>
              <a:t>độ</a:t>
            </a:r>
            <a:r>
              <a:rPr lang="en-US" sz="2000" b="1" dirty="0">
                <a:solidFill>
                  <a:srgbClr val="000000"/>
                </a:solidFill>
              </a:rPr>
              <a:t> </a:t>
            </a:r>
            <a:r>
              <a:rPr lang="en-US" sz="2000" b="1" dirty="0">
                <a:solidFill>
                  <a:srgbClr val="1A04C0"/>
                </a:solidFill>
              </a:rPr>
              <a:t>(</a:t>
            </a:r>
            <a:r>
              <a:rPr lang="en-US" sz="2000" b="1" dirty="0">
                <a:solidFill>
                  <a:srgbClr val="FF0000"/>
                </a:solidFill>
                <a:latin typeface=".VnTime" pitchFamily="34" charset="0"/>
              </a:rPr>
              <a:t>I</a:t>
            </a:r>
            <a:r>
              <a:rPr lang="en-US" sz="2000" b="1" dirty="0">
                <a:solidFill>
                  <a:srgbClr val="1A04C0"/>
                </a:solidFill>
              </a:rPr>
              <a:t>) </a:t>
            </a:r>
            <a:r>
              <a:rPr lang="en-US" sz="2000" b="1" dirty="0" err="1">
                <a:solidFill>
                  <a:srgbClr val="000000"/>
                </a:solidFill>
              </a:rPr>
              <a:t>càng</a:t>
            </a:r>
            <a:r>
              <a:rPr lang="en-US" sz="2000" b="1" dirty="0">
                <a:solidFill>
                  <a:srgbClr val="000000"/>
                </a:solidFill>
              </a:rPr>
              <a:t> </a:t>
            </a:r>
            <a:r>
              <a:rPr lang="en-US" sz="2000" b="1" dirty="0" err="1">
                <a:solidFill>
                  <a:srgbClr val="000000"/>
                </a:solidFill>
              </a:rPr>
              <a:t>lớn</a:t>
            </a:r>
            <a:r>
              <a:rPr lang="en-US" sz="2000" b="1" dirty="0">
                <a:solidFill>
                  <a:srgbClr val="000000"/>
                </a:solidFill>
              </a:rPr>
              <a:t> </a:t>
            </a:r>
            <a:r>
              <a:rPr lang="en-US" sz="2000" b="1" dirty="0" err="1">
                <a:solidFill>
                  <a:srgbClr val="000000"/>
                </a:solidFill>
              </a:rPr>
              <a:t>và</a:t>
            </a:r>
            <a:r>
              <a:rPr lang="en-US" sz="2000" b="1" dirty="0">
                <a:solidFill>
                  <a:srgbClr val="000000"/>
                </a:solidFill>
              </a:rPr>
              <a:t> </a:t>
            </a:r>
            <a:r>
              <a:rPr lang="en-US" sz="2000" b="1" dirty="0" err="1">
                <a:solidFill>
                  <a:srgbClr val="000000"/>
                </a:solidFill>
              </a:rPr>
              <a:t>đèn</a:t>
            </a:r>
            <a:r>
              <a:rPr lang="en-US" sz="2000" b="1" dirty="0">
                <a:solidFill>
                  <a:srgbClr val="000000"/>
                </a:solidFill>
              </a:rPr>
              <a:t> </a:t>
            </a:r>
            <a:r>
              <a:rPr lang="en-US" sz="2000" b="1" dirty="0" err="1">
                <a:solidFill>
                  <a:srgbClr val="000000"/>
                </a:solidFill>
              </a:rPr>
              <a:t>càng</a:t>
            </a:r>
            <a:r>
              <a:rPr lang="en-US" sz="2000" b="1" dirty="0">
                <a:solidFill>
                  <a:srgbClr val="000000"/>
                </a:solidFill>
              </a:rPr>
              <a:t> </a:t>
            </a:r>
            <a:r>
              <a:rPr lang="en-US" sz="2000" b="1" dirty="0" err="1">
                <a:solidFill>
                  <a:srgbClr val="000000"/>
                </a:solidFill>
              </a:rPr>
              <a:t>sáng</a:t>
            </a:r>
            <a:r>
              <a:rPr lang="en-US" sz="2000" b="1" dirty="0">
                <a:solidFill>
                  <a:srgbClr val="000000"/>
                </a:solidFill>
              </a:rPr>
              <a:t>.</a:t>
            </a:r>
          </a:p>
        </p:txBody>
      </p:sp>
      <p:sp>
        <p:nvSpPr>
          <p:cNvPr id="72711" name="TextBox 1"/>
          <p:cNvSpPr txBox="1">
            <a:spLocks noChangeArrowheads="1"/>
          </p:cNvSpPr>
          <p:nvPr/>
        </p:nvSpPr>
        <p:spPr bwMode="auto">
          <a:xfrm>
            <a:off x="3175000" y="17463"/>
            <a:ext cx="3073400" cy="646112"/>
          </a:xfrm>
          <a:prstGeom prst="rect">
            <a:avLst/>
          </a:prstGeom>
          <a:solidFill>
            <a:srgbClr val="FFC000"/>
          </a:solidFill>
          <a:ln w="9525">
            <a:solidFill>
              <a:srgbClr val="0033CC"/>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3600" b="1">
                <a:solidFill>
                  <a:srgbClr val="C00000"/>
                </a:solidFill>
              </a:rPr>
              <a:t>ĐẶT VẤN ĐỀ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7620002" y="4243389"/>
            <a:ext cx="1311275" cy="6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vi-VN" altLang="en-US" sz="900">
              <a:latin typeface="Times New Roman" pitchFamily="18" charset="0"/>
              <a:cs typeface="Times New Roman" pitchFamily="18" charset="0"/>
            </a:endParaRPr>
          </a:p>
        </p:txBody>
      </p:sp>
      <p:sp>
        <p:nvSpPr>
          <p:cNvPr id="10243" name="Rectangle 4"/>
          <p:cNvSpPr>
            <a:spLocks noChangeArrowheads="1"/>
          </p:cNvSpPr>
          <p:nvPr/>
        </p:nvSpPr>
        <p:spPr bwMode="auto">
          <a:xfrm>
            <a:off x="6248400" y="4282678"/>
            <a:ext cx="1314450"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vi-VN" altLang="en-US" sz="900">
              <a:latin typeface="Times New Roman" pitchFamily="18" charset="0"/>
              <a:cs typeface="Times New Roman" pitchFamily="18" charset="0"/>
            </a:endParaRPr>
          </a:p>
        </p:txBody>
      </p:sp>
      <p:sp>
        <p:nvSpPr>
          <p:cNvPr id="10244" name="Rectangle 5"/>
          <p:cNvSpPr>
            <a:spLocks noChangeArrowheads="1"/>
          </p:cNvSpPr>
          <p:nvPr/>
        </p:nvSpPr>
        <p:spPr bwMode="auto">
          <a:xfrm>
            <a:off x="4953002" y="4225528"/>
            <a:ext cx="1311275"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vi-VN" altLang="en-US" sz="900">
              <a:latin typeface="Times New Roman" pitchFamily="18" charset="0"/>
              <a:cs typeface="Times New Roman" pitchFamily="18" charset="0"/>
            </a:endParaRPr>
          </a:p>
        </p:txBody>
      </p:sp>
      <p:sp>
        <p:nvSpPr>
          <p:cNvPr id="10245" name="Rectangle 6"/>
          <p:cNvSpPr>
            <a:spLocks noChangeArrowheads="1"/>
          </p:cNvSpPr>
          <p:nvPr/>
        </p:nvSpPr>
        <p:spPr bwMode="auto">
          <a:xfrm>
            <a:off x="3581401" y="4186239"/>
            <a:ext cx="1309688"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vi-VN" altLang="en-US" sz="900">
              <a:latin typeface="Times New Roman" pitchFamily="18" charset="0"/>
              <a:cs typeface="Times New Roman" pitchFamily="18" charset="0"/>
            </a:endParaRPr>
          </a:p>
        </p:txBody>
      </p:sp>
      <p:sp>
        <p:nvSpPr>
          <p:cNvPr id="10246" name="Rectangle 7"/>
          <p:cNvSpPr>
            <a:spLocks noChangeArrowheads="1"/>
          </p:cNvSpPr>
          <p:nvPr/>
        </p:nvSpPr>
        <p:spPr bwMode="auto">
          <a:xfrm>
            <a:off x="1828801" y="4625578"/>
            <a:ext cx="1881188"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vi-VN" altLang="en-US" sz="900">
              <a:latin typeface="Times New Roman" pitchFamily="18" charset="0"/>
              <a:cs typeface="Times New Roman" pitchFamily="18" charset="0"/>
            </a:endParaRPr>
          </a:p>
        </p:txBody>
      </p:sp>
      <p:pic>
        <p:nvPicPr>
          <p:cNvPr id="10251" name="Picture 30" descr="wi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5729" y="1479895"/>
            <a:ext cx="914400"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3555882" y="2779203"/>
            <a:ext cx="1017587" cy="323850"/>
            <a:chOff x="2396" y="3697"/>
            <a:chExt cx="641" cy="272"/>
          </a:xfrm>
        </p:grpSpPr>
        <p:sp>
          <p:nvSpPr>
            <p:cNvPr id="10305" name="Line 47"/>
            <p:cNvSpPr>
              <a:spLocks noChangeShapeType="1"/>
            </p:cNvSpPr>
            <p:nvPr/>
          </p:nvSpPr>
          <p:spPr bwMode="auto">
            <a:xfrm>
              <a:off x="2628" y="3743"/>
              <a:ext cx="182" cy="18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 name="Line 48"/>
            <p:cNvSpPr>
              <a:spLocks noChangeShapeType="1"/>
            </p:cNvSpPr>
            <p:nvPr/>
          </p:nvSpPr>
          <p:spPr bwMode="auto">
            <a:xfrm flipV="1">
              <a:off x="2612" y="3772"/>
              <a:ext cx="227" cy="13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07" name="Group 15"/>
            <p:cNvGrpSpPr>
              <a:grpSpLocks/>
            </p:cNvGrpSpPr>
            <p:nvPr/>
          </p:nvGrpSpPr>
          <p:grpSpPr bwMode="auto">
            <a:xfrm>
              <a:off x="2396" y="3697"/>
              <a:ext cx="641" cy="272"/>
              <a:chOff x="2396" y="3697"/>
              <a:chExt cx="641" cy="272"/>
            </a:xfrm>
          </p:grpSpPr>
          <p:sp>
            <p:nvSpPr>
              <p:cNvPr id="10308" name="Oval 46"/>
              <p:cNvSpPr>
                <a:spLocks noChangeArrowheads="1"/>
              </p:cNvSpPr>
              <p:nvPr/>
            </p:nvSpPr>
            <p:spPr bwMode="auto">
              <a:xfrm>
                <a:off x="2583"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Times New Roman" pitchFamily="18" charset="0"/>
                  <a:cs typeface="Times New Roman" pitchFamily="18" charset="0"/>
                </a:endParaRPr>
              </a:p>
            </p:txBody>
          </p:sp>
          <p:sp>
            <p:nvSpPr>
              <p:cNvPr id="10309" name="Line 49"/>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 name="Line 50"/>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59" name="Line 51"/>
          <p:cNvSpPr>
            <a:spLocks noChangeShapeType="1"/>
          </p:cNvSpPr>
          <p:nvPr/>
        </p:nvSpPr>
        <p:spPr bwMode="auto">
          <a:xfrm>
            <a:off x="4871989" y="2929420"/>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grpSp>
        <p:nvGrpSpPr>
          <p:cNvPr id="4" name="Group 20"/>
          <p:cNvGrpSpPr>
            <a:grpSpLocks/>
          </p:cNvGrpSpPr>
          <p:nvPr/>
        </p:nvGrpSpPr>
        <p:grpSpPr bwMode="auto">
          <a:xfrm>
            <a:off x="6142453" y="2880218"/>
            <a:ext cx="1079500" cy="32147"/>
            <a:chOff x="4029" y="3902"/>
            <a:chExt cx="680" cy="27"/>
          </a:xfrm>
        </p:grpSpPr>
        <p:sp>
          <p:nvSpPr>
            <p:cNvPr id="10302" name="Line 53"/>
            <p:cNvSpPr>
              <a:spLocks noChangeShapeType="1"/>
            </p:cNvSpPr>
            <p:nvPr/>
          </p:nvSpPr>
          <p:spPr bwMode="auto">
            <a:xfrm>
              <a:off x="4482" y="3929"/>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0303" name="Line 54"/>
            <p:cNvSpPr>
              <a:spLocks noChangeShapeType="1"/>
            </p:cNvSpPr>
            <p:nvPr/>
          </p:nvSpPr>
          <p:spPr bwMode="auto">
            <a:xfrm>
              <a:off x="4029" y="3929"/>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0304" name="Line 55"/>
            <p:cNvSpPr>
              <a:spLocks noChangeShapeType="1"/>
            </p:cNvSpPr>
            <p:nvPr/>
          </p:nvSpPr>
          <p:spPr bwMode="auto">
            <a:xfrm>
              <a:off x="4256" y="3902"/>
              <a:ext cx="22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4"/>
          <p:cNvGrpSpPr>
            <a:grpSpLocks/>
          </p:cNvGrpSpPr>
          <p:nvPr/>
        </p:nvGrpSpPr>
        <p:grpSpPr bwMode="auto">
          <a:xfrm>
            <a:off x="7475098" y="2793387"/>
            <a:ext cx="1079500" cy="122635"/>
            <a:chOff x="4845" y="3838"/>
            <a:chExt cx="680" cy="103"/>
          </a:xfrm>
        </p:grpSpPr>
        <p:sp>
          <p:nvSpPr>
            <p:cNvPr id="10299" name="Line 58"/>
            <p:cNvSpPr>
              <a:spLocks noChangeShapeType="1"/>
            </p:cNvSpPr>
            <p:nvPr/>
          </p:nvSpPr>
          <p:spPr bwMode="auto">
            <a:xfrm>
              <a:off x="5298" y="3941"/>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0300" name="Line 59"/>
            <p:cNvSpPr>
              <a:spLocks noChangeShapeType="1"/>
            </p:cNvSpPr>
            <p:nvPr/>
          </p:nvSpPr>
          <p:spPr bwMode="auto">
            <a:xfrm>
              <a:off x="4845" y="3941"/>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0301" name="Line 60"/>
            <p:cNvSpPr>
              <a:spLocks noChangeShapeType="1"/>
            </p:cNvSpPr>
            <p:nvPr/>
          </p:nvSpPr>
          <p:spPr bwMode="auto">
            <a:xfrm flipV="1">
              <a:off x="5057" y="3838"/>
              <a:ext cx="241" cy="9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4" name="Text Box 34"/>
          <p:cNvSpPr txBox="1">
            <a:spLocks noChangeArrowheads="1"/>
          </p:cNvSpPr>
          <p:nvPr/>
        </p:nvSpPr>
        <p:spPr bwMode="auto">
          <a:xfrm>
            <a:off x="77789" y="70844"/>
            <a:ext cx="81105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2100" b="1" dirty="0">
                <a:solidFill>
                  <a:srgbClr val="0000CC"/>
                </a:solidFill>
                <a:latin typeface="Times New Roman" pitchFamily="18" charset="0"/>
                <a:cs typeface="Times New Roman" pitchFamily="18" charset="0"/>
              </a:rPr>
              <a:t>1. </a:t>
            </a:r>
            <a:r>
              <a:rPr lang="en-US" altLang="en-US" sz="2100" b="1" dirty="0" err="1">
                <a:solidFill>
                  <a:srgbClr val="0000CC"/>
                </a:solidFill>
                <a:latin typeface="Times New Roman" pitchFamily="18" charset="0"/>
                <a:cs typeface="Times New Roman" pitchFamily="18" charset="0"/>
              </a:rPr>
              <a:t>Ôn</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kí</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hiệu</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của</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một</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số</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bộ</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phận</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mạch</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điện</a:t>
            </a:r>
            <a:endParaRPr lang="en-US" altLang="en-US" sz="2100" b="1" dirty="0">
              <a:solidFill>
                <a:srgbClr val="0000CC"/>
              </a:solidFill>
              <a:latin typeface="Times New Roman" pitchFamily="18" charset="0"/>
              <a:cs typeface="Times New Roman" pitchFamily="18" charset="0"/>
            </a:endParaRPr>
          </a:p>
        </p:txBody>
      </p:sp>
      <p:grpSp>
        <p:nvGrpSpPr>
          <p:cNvPr id="6" name="Group 35"/>
          <p:cNvGrpSpPr>
            <a:grpSpLocks/>
          </p:cNvGrpSpPr>
          <p:nvPr/>
        </p:nvGrpSpPr>
        <p:grpSpPr bwMode="auto">
          <a:xfrm>
            <a:off x="117475" y="432678"/>
            <a:ext cx="8602663" cy="2917030"/>
            <a:chOff x="204" y="1815"/>
            <a:chExt cx="5419" cy="2450"/>
          </a:xfrm>
        </p:grpSpPr>
        <p:sp>
          <p:nvSpPr>
            <p:cNvPr id="10280" name="Rectangle 9"/>
            <p:cNvSpPr>
              <a:spLocks noChangeArrowheads="1"/>
            </p:cNvSpPr>
            <p:nvPr/>
          </p:nvSpPr>
          <p:spPr bwMode="auto">
            <a:xfrm>
              <a:off x="4830" y="2579"/>
              <a:ext cx="680"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itchFamily="18" charset="0"/>
                  <a:cs typeface="Times New Roman" pitchFamily="18" charset="0"/>
                </a:rPr>
                <a:t>Công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tắc</a:t>
              </a:r>
              <a:endParaRPr lang="en-US" altLang="en-US" b="1" dirty="0">
                <a:solidFill>
                  <a:schemeClr val="tx2"/>
                </a:solidFill>
                <a:latin typeface="Times New Roman" pitchFamily="18" charset="0"/>
                <a:cs typeface="Times New Roman" pitchFamily="18" charset="0"/>
              </a:endParaRPr>
            </a:p>
            <a:p>
              <a:pPr algn="ctr" eaLnBrk="1" hangingPunct="1"/>
              <a:r>
                <a:rPr lang="en-US" altLang="en-US" b="1" dirty="0" err="1">
                  <a:solidFill>
                    <a:schemeClr val="tx2"/>
                  </a:solidFill>
                  <a:latin typeface="Times New Roman" pitchFamily="18" charset="0"/>
                  <a:cs typeface="Times New Roman" pitchFamily="18" charset="0"/>
                </a:rPr>
                <a:t>mở</a:t>
              </a:r>
              <a:endParaRPr lang="en-US" altLang="en-US" b="1" dirty="0">
                <a:solidFill>
                  <a:schemeClr val="tx2"/>
                </a:solidFill>
                <a:latin typeface="Times New Roman" pitchFamily="18" charset="0"/>
                <a:cs typeface="Times New Roman" pitchFamily="18" charset="0"/>
              </a:endParaRPr>
            </a:p>
          </p:txBody>
        </p:sp>
        <p:sp>
          <p:nvSpPr>
            <p:cNvPr id="10281" name="Rectangle 10"/>
            <p:cNvSpPr>
              <a:spLocks noChangeArrowheads="1"/>
            </p:cNvSpPr>
            <p:nvPr/>
          </p:nvSpPr>
          <p:spPr bwMode="auto">
            <a:xfrm>
              <a:off x="3969" y="2515"/>
              <a:ext cx="82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itchFamily="18" charset="0"/>
                  <a:cs typeface="Times New Roman" pitchFamily="18" charset="0"/>
                </a:rPr>
                <a:t>Công</a:t>
              </a:r>
              <a:r>
                <a:rPr lang="en-US" altLang="en-US" b="1" dirty="0">
                  <a:solidFill>
                    <a:schemeClr val="tx2"/>
                  </a:solidFill>
                  <a:latin typeface="Times New Roman" pitchFamily="18" charset="0"/>
                  <a:cs typeface="Times New Roman" pitchFamily="18" charset="0"/>
                </a:rPr>
                <a:t> </a:t>
              </a:r>
            </a:p>
            <a:p>
              <a:pPr algn="ctr" eaLnBrk="1" hangingPunct="1"/>
              <a:r>
                <a:rPr lang="en-US" altLang="en-US" b="1" dirty="0" err="1">
                  <a:solidFill>
                    <a:schemeClr val="tx2"/>
                  </a:solidFill>
                  <a:latin typeface="Times New Roman" pitchFamily="18" charset="0"/>
                  <a:cs typeface="Times New Roman" pitchFamily="18" charset="0"/>
                </a:rPr>
                <a:t>tắc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đóng</a:t>
              </a:r>
              <a:endParaRPr lang="en-US" altLang="en-US" b="1" dirty="0">
                <a:solidFill>
                  <a:schemeClr val="tx2"/>
                </a:solidFill>
                <a:latin typeface="Times New Roman" pitchFamily="18" charset="0"/>
                <a:cs typeface="Times New Roman" pitchFamily="18" charset="0"/>
              </a:endParaRPr>
            </a:p>
          </p:txBody>
        </p:sp>
        <p:sp>
          <p:nvSpPr>
            <p:cNvPr id="10282" name="Rectangle 11"/>
            <p:cNvSpPr>
              <a:spLocks noChangeArrowheads="1"/>
            </p:cNvSpPr>
            <p:nvPr/>
          </p:nvSpPr>
          <p:spPr bwMode="auto">
            <a:xfrm>
              <a:off x="4195" y="1815"/>
              <a:ext cx="118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itchFamily="18" charset="0"/>
                  <a:cs typeface="Times New Roman" pitchFamily="18" charset="0"/>
                </a:rPr>
                <a:t>Công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tắc</a:t>
              </a:r>
              <a:endParaRPr lang="en-US" altLang="en-US" b="1" dirty="0">
                <a:solidFill>
                  <a:schemeClr val="tx2"/>
                </a:solidFill>
                <a:latin typeface="Times New Roman" pitchFamily="18" charset="0"/>
                <a:cs typeface="Times New Roman" pitchFamily="18" charset="0"/>
              </a:endParaRPr>
            </a:p>
            <a:p>
              <a:pPr algn="ctr" eaLnBrk="1" hangingPunct="1"/>
              <a:r>
                <a:rPr lang="en-US" altLang="en-US" b="1" dirty="0">
                  <a:solidFill>
                    <a:schemeClr val="tx2"/>
                  </a:solidFill>
                  <a:latin typeface="Times New Roman" pitchFamily="18" charset="0"/>
                  <a:cs typeface="Times New Roman" pitchFamily="18" charset="0"/>
                </a:rPr>
                <a:t>(</a:t>
              </a:r>
              <a:r>
                <a:rPr lang="en-US" altLang="en-US" b="1" dirty="0" err="1">
                  <a:solidFill>
                    <a:schemeClr val="tx2"/>
                  </a:solidFill>
                  <a:latin typeface="Times New Roman" pitchFamily="18" charset="0"/>
                  <a:cs typeface="Times New Roman" pitchFamily="18" charset="0"/>
                </a:rPr>
                <a:t>cái</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đóng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ngắt</a:t>
              </a:r>
              <a:r>
                <a:rPr lang="en-US" altLang="en-US" b="1" dirty="0">
                  <a:solidFill>
                    <a:schemeClr val="tx2"/>
                  </a:solidFill>
                  <a:latin typeface="Times New Roman" pitchFamily="18" charset="0"/>
                  <a:cs typeface="Times New Roman" pitchFamily="18" charset="0"/>
                </a:rPr>
                <a:t>)</a:t>
              </a:r>
            </a:p>
            <a:p>
              <a:pPr algn="ctr" eaLnBrk="1" hangingPunct="1"/>
              <a:endParaRPr lang="en-US" altLang="en-US" b="1" dirty="0">
                <a:solidFill>
                  <a:schemeClr val="tx2"/>
                </a:solidFill>
                <a:latin typeface="Times New Roman" pitchFamily="18" charset="0"/>
                <a:cs typeface="Times New Roman" pitchFamily="18" charset="0"/>
              </a:endParaRPr>
            </a:p>
          </p:txBody>
        </p:sp>
        <p:sp>
          <p:nvSpPr>
            <p:cNvPr id="10283" name="Rectangle 12"/>
            <p:cNvSpPr>
              <a:spLocks noChangeArrowheads="1"/>
            </p:cNvSpPr>
            <p:nvPr/>
          </p:nvSpPr>
          <p:spPr bwMode="auto">
            <a:xfrm>
              <a:off x="3109" y="1906"/>
              <a:ext cx="82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itchFamily="18" charset="0"/>
                  <a:cs typeface="Times New Roman" pitchFamily="18" charset="0"/>
                </a:rPr>
                <a:t>Dây</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dẫn</a:t>
              </a:r>
              <a:endParaRPr lang="en-US" altLang="en-US" b="1" dirty="0">
                <a:solidFill>
                  <a:schemeClr val="tx2"/>
                </a:solidFill>
                <a:latin typeface="Times New Roman" pitchFamily="18" charset="0"/>
                <a:cs typeface="Times New Roman" pitchFamily="18" charset="0"/>
              </a:endParaRPr>
            </a:p>
          </p:txBody>
        </p:sp>
        <p:sp>
          <p:nvSpPr>
            <p:cNvPr id="10284" name="Rectangle 13"/>
            <p:cNvSpPr>
              <a:spLocks noChangeArrowheads="1"/>
            </p:cNvSpPr>
            <p:nvPr/>
          </p:nvSpPr>
          <p:spPr bwMode="auto">
            <a:xfrm>
              <a:off x="2302" y="1900"/>
              <a:ext cx="82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itchFamily="18" charset="0"/>
                  <a:cs typeface="Times New Roman" pitchFamily="18" charset="0"/>
                </a:rPr>
                <a:t>Bóng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đèn</a:t>
              </a:r>
              <a:endParaRPr lang="en-US" altLang="en-US" b="1" dirty="0">
                <a:solidFill>
                  <a:schemeClr val="tx2"/>
                </a:solidFill>
                <a:latin typeface="Times New Roman" pitchFamily="18" charset="0"/>
                <a:cs typeface="Times New Roman" pitchFamily="18" charset="0"/>
              </a:endParaRPr>
            </a:p>
          </p:txBody>
        </p:sp>
        <p:sp>
          <p:nvSpPr>
            <p:cNvPr id="10285" name="Rectangle 14"/>
            <p:cNvSpPr>
              <a:spLocks noChangeArrowheads="1"/>
            </p:cNvSpPr>
            <p:nvPr/>
          </p:nvSpPr>
          <p:spPr bwMode="auto">
            <a:xfrm>
              <a:off x="1111" y="1900"/>
              <a:ext cx="1199"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a:solidFill>
                    <a:schemeClr val="tx2"/>
                  </a:solidFill>
                  <a:latin typeface="Times New Roman" pitchFamily="18" charset="0"/>
                  <a:cs typeface="Times New Roman" pitchFamily="18" charset="0"/>
                </a:rPr>
                <a:t>Hai </a:t>
              </a:r>
              <a:r>
                <a:rPr lang="en-US" altLang="en-US" b="1" dirty="0" err="1">
                  <a:solidFill>
                    <a:schemeClr val="tx2"/>
                  </a:solidFill>
                  <a:latin typeface="Times New Roman" pitchFamily="18" charset="0"/>
                  <a:cs typeface="Times New Roman" pitchFamily="18" charset="0"/>
                </a:rPr>
                <a:t>nguồn</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điện</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mắc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nối</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tiếp</a:t>
              </a:r>
              <a:endParaRPr lang="en-US" altLang="en-US" b="1" dirty="0">
                <a:solidFill>
                  <a:schemeClr val="tx2"/>
                </a:solidFill>
                <a:latin typeface="Times New Roman" pitchFamily="18" charset="0"/>
                <a:cs typeface="Times New Roman" pitchFamily="18" charset="0"/>
              </a:endParaRPr>
            </a:p>
            <a:p>
              <a:pPr algn="ctr" eaLnBrk="1" hangingPunct="1"/>
              <a:r>
                <a:rPr lang="en-US" altLang="en-US" b="1" dirty="0">
                  <a:solidFill>
                    <a:schemeClr val="tx2"/>
                  </a:solidFill>
                  <a:latin typeface="Times New Roman" pitchFamily="18" charset="0"/>
                  <a:cs typeface="Times New Roman" pitchFamily="18" charset="0"/>
                </a:rPr>
                <a:t>(</a:t>
              </a:r>
              <a:r>
                <a:rPr lang="en-US" altLang="en-US" b="1" dirty="0" err="1">
                  <a:solidFill>
                    <a:schemeClr val="tx2"/>
                  </a:solidFill>
                  <a:latin typeface="Times New Roman" pitchFamily="18" charset="0"/>
                  <a:cs typeface="Times New Roman" pitchFamily="18" charset="0"/>
                </a:rPr>
                <a:t>bộ</a:t>
              </a:r>
              <a:r>
                <a:rPr lang="en-US" altLang="en-US" b="1" dirty="0">
                  <a:solidFill>
                    <a:schemeClr val="tx2"/>
                  </a:solidFill>
                  <a:latin typeface="Times New Roman" pitchFamily="18" charset="0"/>
                  <a:cs typeface="Times New Roman" pitchFamily="18" charset="0"/>
                </a:rPr>
                <a:t> pin, </a:t>
              </a:r>
              <a:r>
                <a:rPr lang="en-US" altLang="en-US" b="1" dirty="0" err="1">
                  <a:solidFill>
                    <a:schemeClr val="tx2"/>
                  </a:solidFill>
                  <a:latin typeface="Times New Roman" pitchFamily="18" charset="0"/>
                  <a:cs typeface="Times New Roman" pitchFamily="18" charset="0"/>
                </a:rPr>
                <a:t>ắcquy</a:t>
              </a:r>
              <a:r>
                <a:rPr lang="en-US" altLang="en-US" b="1" dirty="0">
                  <a:solidFill>
                    <a:schemeClr val="tx2"/>
                  </a:solidFill>
                  <a:latin typeface="Times New Roman" pitchFamily="18" charset="0"/>
                  <a:cs typeface="Times New Roman" pitchFamily="18" charset="0"/>
                </a:rPr>
                <a:t>)</a:t>
              </a:r>
            </a:p>
            <a:p>
              <a:pPr algn="ctr" eaLnBrk="1" hangingPunct="1"/>
              <a:endParaRPr lang="en-US" altLang="en-US" b="1" dirty="0">
                <a:solidFill>
                  <a:schemeClr val="tx2"/>
                </a:solidFill>
                <a:latin typeface="Times New Roman" pitchFamily="18" charset="0"/>
                <a:cs typeface="Times New Roman" pitchFamily="18" charset="0"/>
              </a:endParaRPr>
            </a:p>
          </p:txBody>
        </p:sp>
        <p:sp>
          <p:nvSpPr>
            <p:cNvPr id="10286" name="Rectangle 42"/>
            <p:cNvSpPr>
              <a:spLocks noChangeArrowheads="1"/>
            </p:cNvSpPr>
            <p:nvPr/>
          </p:nvSpPr>
          <p:spPr bwMode="auto">
            <a:xfrm>
              <a:off x="218" y="1894"/>
              <a:ext cx="90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dirty="0" err="1">
                  <a:solidFill>
                    <a:schemeClr val="tx2"/>
                  </a:solidFill>
                  <a:latin typeface="Times New Roman" pitchFamily="18" charset="0"/>
                  <a:cs typeface="Times New Roman" pitchFamily="18" charset="0"/>
                </a:rPr>
                <a:t>Nguồn</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điện</a:t>
              </a:r>
              <a:endParaRPr lang="en-US" altLang="en-US" b="1" dirty="0">
                <a:solidFill>
                  <a:schemeClr val="tx2"/>
                </a:solidFill>
                <a:latin typeface="Times New Roman" pitchFamily="18" charset="0"/>
                <a:cs typeface="Times New Roman" pitchFamily="18" charset="0"/>
              </a:endParaRPr>
            </a:p>
            <a:p>
              <a:pPr eaLnBrk="1" hangingPunct="1"/>
              <a:r>
                <a:rPr lang="en-US" altLang="en-US" b="1" dirty="0">
                  <a:solidFill>
                    <a:schemeClr val="tx2"/>
                  </a:solidFill>
                  <a:latin typeface="Times New Roman" pitchFamily="18" charset="0"/>
                  <a:cs typeface="Times New Roman" pitchFamily="18" charset="0"/>
                </a:rPr>
                <a:t>(pin, </a:t>
              </a:r>
              <a:r>
                <a:rPr lang="en-US" altLang="en-US" b="1" dirty="0" err="1">
                  <a:solidFill>
                    <a:schemeClr val="tx2"/>
                  </a:solidFill>
                  <a:latin typeface="Times New Roman" pitchFamily="18" charset="0"/>
                  <a:cs typeface="Times New Roman" pitchFamily="18" charset="0"/>
                </a:rPr>
                <a:t>ắcquy</a:t>
              </a:r>
              <a:r>
                <a:rPr lang="en-US" altLang="en-US" b="1" dirty="0">
                  <a:solidFill>
                    <a:schemeClr val="tx2"/>
                  </a:solidFill>
                  <a:latin typeface="Times New Roman" pitchFamily="18" charset="0"/>
                  <a:cs typeface="Times New Roman" pitchFamily="18" charset="0"/>
                </a:rPr>
                <a:t>)</a:t>
              </a:r>
            </a:p>
          </p:txBody>
        </p:sp>
        <p:sp>
          <p:nvSpPr>
            <p:cNvPr id="10287" name="Line 25"/>
            <p:cNvSpPr>
              <a:spLocks noChangeShapeType="1"/>
            </p:cNvSpPr>
            <p:nvPr/>
          </p:nvSpPr>
          <p:spPr bwMode="auto">
            <a:xfrm>
              <a:off x="204" y="1888"/>
              <a:ext cx="5398" cy="0"/>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Line 17"/>
            <p:cNvSpPr>
              <a:spLocks noChangeShapeType="1"/>
            </p:cNvSpPr>
            <p:nvPr/>
          </p:nvSpPr>
          <p:spPr bwMode="auto">
            <a:xfrm>
              <a:off x="5602" y="1906"/>
              <a:ext cx="0" cy="2359"/>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 name="Line 24"/>
            <p:cNvSpPr>
              <a:spLocks noChangeShapeType="1"/>
            </p:cNvSpPr>
            <p:nvPr/>
          </p:nvSpPr>
          <p:spPr bwMode="auto">
            <a:xfrm>
              <a:off x="204" y="3613"/>
              <a:ext cx="539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 name="Line 16"/>
            <p:cNvSpPr>
              <a:spLocks noChangeShapeType="1"/>
            </p:cNvSpPr>
            <p:nvPr/>
          </p:nvSpPr>
          <p:spPr bwMode="auto">
            <a:xfrm>
              <a:off x="204" y="1889"/>
              <a:ext cx="0" cy="2359"/>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 name="Line 18"/>
            <p:cNvSpPr>
              <a:spLocks noChangeShapeType="1"/>
            </p:cNvSpPr>
            <p:nvPr/>
          </p:nvSpPr>
          <p:spPr bwMode="auto">
            <a:xfrm>
              <a:off x="1112"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 name="Line 19"/>
            <p:cNvSpPr>
              <a:spLocks noChangeShapeType="1"/>
            </p:cNvSpPr>
            <p:nvPr/>
          </p:nvSpPr>
          <p:spPr bwMode="auto">
            <a:xfrm>
              <a:off x="2297"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 name="Line 20"/>
            <p:cNvSpPr>
              <a:spLocks noChangeShapeType="1"/>
            </p:cNvSpPr>
            <p:nvPr/>
          </p:nvSpPr>
          <p:spPr bwMode="auto">
            <a:xfrm>
              <a:off x="3122"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 name="Line 21"/>
            <p:cNvSpPr>
              <a:spLocks noChangeShapeType="1"/>
            </p:cNvSpPr>
            <p:nvPr/>
          </p:nvSpPr>
          <p:spPr bwMode="auto">
            <a:xfrm>
              <a:off x="3948"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 name="Line 22"/>
            <p:cNvSpPr>
              <a:spLocks noChangeShapeType="1"/>
            </p:cNvSpPr>
            <p:nvPr/>
          </p:nvSpPr>
          <p:spPr bwMode="auto">
            <a:xfrm>
              <a:off x="3969" y="2450"/>
              <a:ext cx="165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 name="Line 23"/>
            <p:cNvSpPr>
              <a:spLocks noChangeShapeType="1"/>
            </p:cNvSpPr>
            <p:nvPr/>
          </p:nvSpPr>
          <p:spPr bwMode="auto">
            <a:xfrm>
              <a:off x="4773" y="2444"/>
              <a:ext cx="12" cy="10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 name="Line 53"/>
            <p:cNvSpPr>
              <a:spLocks noChangeShapeType="1"/>
            </p:cNvSpPr>
            <p:nvPr/>
          </p:nvSpPr>
          <p:spPr bwMode="auto">
            <a:xfrm>
              <a:off x="4785" y="3494"/>
              <a:ext cx="0" cy="75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 name="Line 26"/>
            <p:cNvSpPr>
              <a:spLocks noChangeShapeType="1"/>
            </p:cNvSpPr>
            <p:nvPr/>
          </p:nvSpPr>
          <p:spPr bwMode="auto">
            <a:xfrm>
              <a:off x="204" y="4265"/>
              <a:ext cx="5398" cy="0"/>
            </a:xfrm>
            <a:prstGeom prst="line">
              <a:avLst/>
            </a:prstGeom>
            <a:noFill/>
            <a:ln w="38100"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55"/>
          <p:cNvGrpSpPr>
            <a:grpSpLocks/>
          </p:cNvGrpSpPr>
          <p:nvPr/>
        </p:nvGrpSpPr>
        <p:grpSpPr bwMode="auto">
          <a:xfrm>
            <a:off x="1738311" y="2610921"/>
            <a:ext cx="1485900" cy="511969"/>
            <a:chOff x="1262" y="3606"/>
            <a:chExt cx="936" cy="430"/>
          </a:xfrm>
        </p:grpSpPr>
        <p:sp>
          <p:nvSpPr>
            <p:cNvPr id="10272" name="Line 38"/>
            <p:cNvSpPr>
              <a:spLocks noChangeShapeType="1"/>
            </p:cNvSpPr>
            <p:nvPr/>
          </p:nvSpPr>
          <p:spPr bwMode="auto">
            <a:xfrm>
              <a:off x="1262" y="3900"/>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 name="Line 39"/>
            <p:cNvSpPr>
              <a:spLocks noChangeShapeType="1"/>
            </p:cNvSpPr>
            <p:nvPr/>
          </p:nvSpPr>
          <p:spPr bwMode="auto">
            <a:xfrm>
              <a:off x="1579" y="3763"/>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Line 40"/>
            <p:cNvSpPr>
              <a:spLocks noChangeShapeType="1"/>
            </p:cNvSpPr>
            <p:nvPr/>
          </p:nvSpPr>
          <p:spPr bwMode="auto">
            <a:xfrm>
              <a:off x="1673" y="3835"/>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41"/>
            <p:cNvSpPr>
              <a:spLocks noChangeShapeType="1"/>
            </p:cNvSpPr>
            <p:nvPr/>
          </p:nvSpPr>
          <p:spPr bwMode="auto">
            <a:xfrm>
              <a:off x="1881" y="3887"/>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 name="Line 43"/>
            <p:cNvSpPr>
              <a:spLocks noChangeShapeType="1"/>
            </p:cNvSpPr>
            <p:nvPr/>
          </p:nvSpPr>
          <p:spPr bwMode="auto">
            <a:xfrm>
              <a:off x="1787"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 name="Line 44"/>
            <p:cNvSpPr>
              <a:spLocks noChangeShapeType="1"/>
            </p:cNvSpPr>
            <p:nvPr/>
          </p:nvSpPr>
          <p:spPr bwMode="auto">
            <a:xfrm>
              <a:off x="1881" y="3828"/>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 name="Text Box 62"/>
            <p:cNvSpPr txBox="1">
              <a:spLocks noChangeArrowheads="1"/>
            </p:cNvSpPr>
            <p:nvPr/>
          </p:nvSpPr>
          <p:spPr bwMode="auto">
            <a:xfrm>
              <a:off x="1383" y="3675"/>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a:latin typeface="Times New Roman" pitchFamily="18" charset="0"/>
                  <a:cs typeface="Times New Roman" pitchFamily="18" charset="0"/>
                </a:rPr>
                <a:t>+</a:t>
              </a:r>
            </a:p>
          </p:txBody>
        </p:sp>
        <p:sp>
          <p:nvSpPr>
            <p:cNvPr id="10279" name="Text Box 63"/>
            <p:cNvSpPr txBox="1">
              <a:spLocks noChangeArrowheads="1"/>
            </p:cNvSpPr>
            <p:nvPr/>
          </p:nvSpPr>
          <p:spPr bwMode="auto">
            <a:xfrm>
              <a:off x="1863" y="3606"/>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b="1" dirty="0">
                  <a:latin typeface="Times New Roman" pitchFamily="18" charset="0"/>
                  <a:cs typeface="Times New Roman" pitchFamily="18" charset="0"/>
                </a:rPr>
                <a:t>_</a:t>
              </a:r>
            </a:p>
          </p:txBody>
        </p:sp>
      </p:grpSp>
      <p:grpSp>
        <p:nvGrpSpPr>
          <p:cNvPr id="8" name="Group 64"/>
          <p:cNvGrpSpPr>
            <a:grpSpLocks/>
          </p:cNvGrpSpPr>
          <p:nvPr/>
        </p:nvGrpSpPr>
        <p:grpSpPr bwMode="auto">
          <a:xfrm>
            <a:off x="115888" y="2431739"/>
            <a:ext cx="1441450" cy="917972"/>
            <a:chOff x="218" y="3452"/>
            <a:chExt cx="908" cy="771"/>
          </a:xfrm>
        </p:grpSpPr>
        <p:sp>
          <p:nvSpPr>
            <p:cNvPr id="10265" name="Rectangle 8"/>
            <p:cNvSpPr>
              <a:spLocks noChangeArrowheads="1"/>
            </p:cNvSpPr>
            <p:nvPr/>
          </p:nvSpPr>
          <p:spPr bwMode="auto">
            <a:xfrm>
              <a:off x="218" y="3452"/>
              <a:ext cx="90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vi-VN" altLang="en-US" sz="900">
                <a:latin typeface="Times New Roman" pitchFamily="18" charset="0"/>
                <a:cs typeface="Times New Roman" pitchFamily="18" charset="0"/>
              </a:endParaRPr>
            </a:p>
          </p:txBody>
        </p:sp>
        <p:sp>
          <p:nvSpPr>
            <p:cNvPr id="10266" name="Line 32"/>
            <p:cNvSpPr>
              <a:spLocks noChangeShapeType="1"/>
            </p:cNvSpPr>
            <p:nvPr/>
          </p:nvSpPr>
          <p:spPr bwMode="auto">
            <a:xfrm>
              <a:off x="295"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33"/>
            <p:cNvSpPr>
              <a:spLocks noChangeShapeType="1"/>
            </p:cNvSpPr>
            <p:nvPr/>
          </p:nvSpPr>
          <p:spPr bwMode="auto">
            <a:xfrm>
              <a:off x="612"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34"/>
            <p:cNvSpPr>
              <a:spLocks noChangeShapeType="1"/>
            </p:cNvSpPr>
            <p:nvPr/>
          </p:nvSpPr>
          <p:spPr bwMode="auto">
            <a:xfrm>
              <a:off x="706" y="3820"/>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35"/>
            <p:cNvSpPr>
              <a:spLocks noChangeShapeType="1"/>
            </p:cNvSpPr>
            <p:nvPr/>
          </p:nvSpPr>
          <p:spPr bwMode="auto">
            <a:xfrm>
              <a:off x="703"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Text Box 70"/>
            <p:cNvSpPr txBox="1">
              <a:spLocks noChangeArrowheads="1"/>
            </p:cNvSpPr>
            <p:nvPr/>
          </p:nvSpPr>
          <p:spPr bwMode="auto">
            <a:xfrm>
              <a:off x="431" y="367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a:latin typeface="Times New Roman" pitchFamily="18" charset="0"/>
                  <a:cs typeface="Times New Roman" pitchFamily="18" charset="0"/>
                </a:rPr>
                <a:t>+</a:t>
              </a:r>
            </a:p>
          </p:txBody>
        </p:sp>
        <p:sp>
          <p:nvSpPr>
            <p:cNvPr id="10271" name="Text Box 71"/>
            <p:cNvSpPr txBox="1">
              <a:spLocks noChangeArrowheads="1"/>
            </p:cNvSpPr>
            <p:nvPr/>
          </p:nvSpPr>
          <p:spPr bwMode="auto">
            <a:xfrm>
              <a:off x="695" y="359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b="1" dirty="0">
                  <a:latin typeface="Times New Roman" pitchFamily="18" charset="0"/>
                  <a:cs typeface="Times New Roman" pitchFamily="18" charset="0"/>
                </a:rPr>
                <a:t>_</a:t>
              </a:r>
            </a:p>
          </p:txBody>
        </p:sp>
      </p:grpSp>
      <p:pic>
        <p:nvPicPr>
          <p:cNvPr id="10342" name="Picture 102"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397" y="1981200"/>
            <a:ext cx="1079499" cy="57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 name="Picture 103" descr="Untitl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392" y="1885950"/>
            <a:ext cx="117580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6" name="Object 106"/>
          <p:cNvGraphicFramePr>
            <a:graphicFrameLocks noChangeAspect="1"/>
          </p:cNvGraphicFramePr>
          <p:nvPr>
            <p:extLst>
              <p:ext uri="{D42A27DB-BD31-4B8C-83A1-F6EECF244321}">
                <p14:modId xmlns:p14="http://schemas.microsoft.com/office/powerpoint/2010/main" val="2008206627"/>
              </p:ext>
            </p:extLst>
          </p:nvPr>
        </p:nvGraphicFramePr>
        <p:xfrm>
          <a:off x="457199" y="1593687"/>
          <a:ext cx="582613" cy="851297"/>
        </p:xfrm>
        <a:graphic>
          <a:graphicData uri="http://schemas.openxmlformats.org/presentationml/2006/ole">
            <mc:AlternateContent xmlns:mc="http://schemas.openxmlformats.org/markup-compatibility/2006">
              <mc:Choice xmlns:v="urn:schemas-microsoft-com:vml" Requires="v">
                <p:oleObj name="Image" r:id="rId5" imgW="399255" imgH="795260" progId="Photoshop.Image.9">
                  <p:embed/>
                </p:oleObj>
              </mc:Choice>
              <mc:Fallback>
                <p:oleObj name="Image" r:id="rId5" imgW="399255" imgH="795260" progId="Photoshop.Image.9">
                  <p:embed/>
                  <p:pic>
                    <p:nvPicPr>
                      <p:cNvPr id="10346" name="Object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1593687"/>
                        <a:ext cx="582613" cy="85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86" name="Picture 146" descr="250220132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9261" y="1528762"/>
            <a:ext cx="1524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8" name="Picture 148" descr="Untitled-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5867" y="1609724"/>
            <a:ext cx="1066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480056" y="2559194"/>
            <a:ext cx="358775" cy="346249"/>
          </a:xfrm>
          <a:prstGeom prst="rect">
            <a:avLst/>
          </a:prstGeom>
          <a:noFill/>
        </p:spPr>
        <p:txBody>
          <a:bodyPr wrap="square" lIns="68580" tIns="34290" rIns="68580" bIns="34290" rtlCol="0">
            <a:spAutoFit/>
          </a:bodyPr>
          <a:lstStyle/>
          <a:p>
            <a:r>
              <a:rPr lang="en-US" dirty="0">
                <a:latin typeface="Times New Roman" pitchFamily="18" charset="0"/>
                <a:cs typeface="Times New Roman" pitchFamily="18" charset="0"/>
              </a:rPr>
              <a:t>K</a:t>
            </a:r>
          </a:p>
        </p:txBody>
      </p:sp>
      <p:sp>
        <p:nvSpPr>
          <p:cNvPr id="72" name="TextBox 71"/>
          <p:cNvSpPr txBox="1"/>
          <p:nvPr/>
        </p:nvSpPr>
        <p:spPr>
          <a:xfrm>
            <a:off x="7791331" y="2535382"/>
            <a:ext cx="358775" cy="346249"/>
          </a:xfrm>
          <a:prstGeom prst="rect">
            <a:avLst/>
          </a:prstGeom>
          <a:noFill/>
        </p:spPr>
        <p:txBody>
          <a:bodyPr wrap="square" lIns="68580" tIns="34290" rIns="68580" bIns="34290" rtlCol="0">
            <a:spAutoFit/>
          </a:bodyPr>
          <a:lstStyle/>
          <a:p>
            <a:r>
              <a:rPr lang="en-US" dirty="0">
                <a:latin typeface="Times New Roman" pitchFamily="18" charset="0"/>
                <a:cs typeface="Times New Roman" pitchFamily="18" charset="0"/>
              </a:rPr>
              <a:t>K</a:t>
            </a:r>
          </a:p>
        </p:txBody>
      </p:sp>
      <p:pic>
        <p:nvPicPr>
          <p:cNvPr id="74" name="Picture 4">
            <a:extLst>
              <a:ext uri="{FF2B5EF4-FFF2-40B4-BE49-F238E27FC236}">
                <a16:creationId xmlns:a16="http://schemas.microsoft.com/office/drawing/2014/main" id="{8FB51FC6-72C4-4CFF-8470-29366076795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357" t="4752" r="42498" b="69163"/>
          <a:stretch/>
        </p:blipFill>
        <p:spPr bwMode="auto">
          <a:xfrm>
            <a:off x="562769" y="3562507"/>
            <a:ext cx="1881188" cy="128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E505696-74F6-4952-A64A-3F8D696D0F1F}"/>
              </a:ext>
            </a:extLst>
          </p:cNvPr>
          <p:cNvSpPr txBox="1"/>
          <p:nvPr/>
        </p:nvSpPr>
        <p:spPr>
          <a:xfrm>
            <a:off x="2698212" y="4480130"/>
            <a:ext cx="3050835"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Nguồn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nguồn</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74149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74"/>
                                        </p:tgtEl>
                                        <p:attrNameLst>
                                          <p:attrName>style.visibility</p:attrName>
                                        </p:attrNameLst>
                                      </p:cBhvr>
                                      <p:to>
                                        <p:strVal val="visible"/>
                                      </p:to>
                                    </p:set>
                                    <p:anim calcmode="discrete" valueType="clr">
                                      <p:cBhvr override="childStyle">
                                        <p:cTn id="7" dur="10"/>
                                        <p:tgtEl>
                                          <p:spTgt spid="10274"/>
                                        </p:tgtEl>
                                        <p:attrNameLst>
                                          <p:attrName>style.color</p:attrName>
                                        </p:attrNameLst>
                                      </p:cBhvr>
                                      <p:tavLst>
                                        <p:tav tm="0">
                                          <p:val>
                                            <p:clrVal>
                                              <a:schemeClr val="accent2"/>
                                            </p:clrVal>
                                          </p:val>
                                        </p:tav>
                                        <p:tav tm="50000">
                                          <p:val>
                                            <p:clrVal>
                                              <a:schemeClr val="hlink"/>
                                            </p:clrVal>
                                          </p:val>
                                        </p:tav>
                                      </p:tavLst>
                                    </p:anim>
                                    <p:anim calcmode="discrete" valueType="clr">
                                      <p:cBhvr>
                                        <p:cTn id="8" dur="10"/>
                                        <p:tgtEl>
                                          <p:spTgt spid="10274"/>
                                        </p:tgtEl>
                                        <p:attrNameLst>
                                          <p:attrName>fillcolor</p:attrName>
                                        </p:attrNameLst>
                                      </p:cBhvr>
                                      <p:tavLst>
                                        <p:tav tm="0">
                                          <p:val>
                                            <p:clrVal>
                                              <a:schemeClr val="accent2"/>
                                            </p:clrVal>
                                          </p:val>
                                        </p:tav>
                                        <p:tav tm="50000">
                                          <p:val>
                                            <p:clrVal>
                                              <a:schemeClr val="hlink"/>
                                            </p:clrVal>
                                          </p:val>
                                        </p:tav>
                                      </p:tavLst>
                                    </p:anim>
                                    <p:set>
                                      <p:cBhvr>
                                        <p:cTn id="9" dur="10"/>
                                        <p:tgtEl>
                                          <p:spTgt spid="102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1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346"/>
                                        </p:tgtEl>
                                        <p:attrNameLst>
                                          <p:attrName>style.visibility</p:attrName>
                                        </p:attrNameLst>
                                      </p:cBhvr>
                                      <p:to>
                                        <p:strVal val="visible"/>
                                      </p:to>
                                    </p:set>
                                    <p:animEffect transition="in" filter="blinds(horizontal)">
                                      <p:cBhvr>
                                        <p:cTn id="19" dur="10"/>
                                        <p:tgtEl>
                                          <p:spTgt spid="10346"/>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1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0386"/>
                                        </p:tgtEl>
                                        <p:attrNameLst>
                                          <p:attrName>style.visibility</p:attrName>
                                        </p:attrNameLst>
                                      </p:cBhvr>
                                      <p:to>
                                        <p:strVal val="visible"/>
                                      </p:to>
                                    </p:set>
                                    <p:animEffect transition="in" filter="wipe(down)">
                                      <p:cBhvr>
                                        <p:cTn id="29" dur="10"/>
                                        <p:tgtEl>
                                          <p:spTgt spid="1038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 fill="hold"/>
                                        <p:tgtEl>
                                          <p:spTgt spid="7"/>
                                        </p:tgtEl>
                                        <p:attrNameLst>
                                          <p:attrName>ppt_w</p:attrName>
                                        </p:attrNameLst>
                                      </p:cBhvr>
                                      <p:tavLst>
                                        <p:tav tm="0">
                                          <p:val>
                                            <p:fltVal val="0"/>
                                          </p:val>
                                        </p:tav>
                                        <p:tav tm="100000">
                                          <p:val>
                                            <p:strVal val="#ppt_w"/>
                                          </p:val>
                                        </p:tav>
                                      </p:tavLst>
                                    </p:anim>
                                    <p:anim calcmode="lin" valueType="num">
                                      <p:cBhvr>
                                        <p:cTn id="35" dur="10" fill="hold"/>
                                        <p:tgtEl>
                                          <p:spTgt spid="7"/>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0388"/>
                                        </p:tgtEl>
                                        <p:attrNameLst>
                                          <p:attrName>style.visibility</p:attrName>
                                        </p:attrNameLst>
                                      </p:cBhvr>
                                      <p:to>
                                        <p:strVal val="visible"/>
                                      </p:to>
                                    </p:set>
                                    <p:animEffect transition="in" filter="wipe(down)">
                                      <p:cBhvr>
                                        <p:cTn id="40" dur="10"/>
                                        <p:tgtEl>
                                          <p:spTgt spid="10388"/>
                                        </p:tgtEl>
                                      </p:cBhvr>
                                    </p:animEffect>
                                  </p:childTnLst>
                                </p:cTn>
                              </p:par>
                            </p:childTnLst>
                          </p:cTn>
                        </p:par>
                      </p:childTnLst>
                    </p:cTn>
                  </p:par>
                  <p:par>
                    <p:cTn id="41" fill="hold">
                      <p:stCondLst>
                        <p:cond delay="indefinite"/>
                      </p:stCondLst>
                      <p:childTnLst>
                        <p:par>
                          <p:cTn id="42" fill="hold" nodeType="after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250" fill="hold"/>
                                        <p:tgtEl>
                                          <p:spTgt spid="2"/>
                                        </p:tgtEl>
                                        <p:attrNameLst>
                                          <p:attrName>ppt_w</p:attrName>
                                        </p:attrNameLst>
                                      </p:cBhvr>
                                      <p:tavLst>
                                        <p:tav tm="0">
                                          <p:val>
                                            <p:fltVal val="0"/>
                                          </p:val>
                                        </p:tav>
                                        <p:tav tm="100000">
                                          <p:val>
                                            <p:strVal val="#ppt_w"/>
                                          </p:val>
                                        </p:tav>
                                      </p:tavLst>
                                    </p:anim>
                                    <p:anim calcmode="lin" valueType="num">
                                      <p:cBhvr>
                                        <p:cTn id="46" dur="250" fill="hold"/>
                                        <p:tgtEl>
                                          <p:spTgt spid="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10251"/>
                                        </p:tgtEl>
                                        <p:attrNameLst>
                                          <p:attrName>style.visibility</p:attrName>
                                        </p:attrNameLst>
                                      </p:cBhvr>
                                      <p:to>
                                        <p:strVal val="visible"/>
                                      </p:to>
                                    </p:set>
                                    <p:anim calcmode="lin" valueType="num">
                                      <p:cBhvr>
                                        <p:cTn id="51" dur="10" fill="hold"/>
                                        <p:tgtEl>
                                          <p:spTgt spid="10251"/>
                                        </p:tgtEl>
                                        <p:attrNameLst>
                                          <p:attrName>ppt_w</p:attrName>
                                        </p:attrNameLst>
                                      </p:cBhvr>
                                      <p:tavLst>
                                        <p:tav tm="0">
                                          <p:val>
                                            <p:fltVal val="0"/>
                                          </p:val>
                                        </p:tav>
                                        <p:tav tm="100000">
                                          <p:val>
                                            <p:strVal val="#ppt_w"/>
                                          </p:val>
                                        </p:tav>
                                      </p:tavLst>
                                    </p:anim>
                                    <p:anim calcmode="lin" valueType="num">
                                      <p:cBhvr>
                                        <p:cTn id="52" dur="10" fill="hold"/>
                                        <p:tgtEl>
                                          <p:spTgt spid="1025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nodeType="after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0259"/>
                                        </p:tgtEl>
                                        <p:attrNameLst>
                                          <p:attrName>style.visibility</p:attrName>
                                        </p:attrNameLst>
                                      </p:cBhvr>
                                      <p:to>
                                        <p:strVal val="visible"/>
                                      </p:to>
                                    </p:set>
                                    <p:anim calcmode="lin" valueType="num">
                                      <p:cBhvr>
                                        <p:cTn id="57" dur="10" fill="hold"/>
                                        <p:tgtEl>
                                          <p:spTgt spid="10259"/>
                                        </p:tgtEl>
                                        <p:attrNameLst>
                                          <p:attrName>ppt_w</p:attrName>
                                        </p:attrNameLst>
                                      </p:cBhvr>
                                      <p:tavLst>
                                        <p:tav tm="0">
                                          <p:val>
                                            <p:fltVal val="0"/>
                                          </p:val>
                                        </p:tav>
                                        <p:tav tm="100000">
                                          <p:val>
                                            <p:strVal val="#ppt_w"/>
                                          </p:val>
                                        </p:tav>
                                      </p:tavLst>
                                    </p:anim>
                                    <p:anim calcmode="lin" valueType="num">
                                      <p:cBhvr>
                                        <p:cTn id="58" dur="10" fill="hold"/>
                                        <p:tgtEl>
                                          <p:spTgt spid="10259"/>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10343"/>
                                        </p:tgtEl>
                                        <p:attrNameLst>
                                          <p:attrName>style.visibility</p:attrName>
                                        </p:attrNameLst>
                                      </p:cBhvr>
                                      <p:to>
                                        <p:strVal val="visible"/>
                                      </p:to>
                                    </p:set>
                                    <p:animEffect transition="in" filter="wipe(down)">
                                      <p:cBhvr>
                                        <p:cTn id="63" dur="10"/>
                                        <p:tgtEl>
                                          <p:spTgt spid="10343"/>
                                        </p:tgtEl>
                                      </p:cBhvr>
                                    </p:animEffect>
                                  </p:childTnLst>
                                </p:cTn>
                              </p:par>
                            </p:childTnLst>
                          </p:cTn>
                        </p:par>
                      </p:childTnLst>
                    </p:cTn>
                  </p:par>
                  <p:par>
                    <p:cTn id="64" fill="hold">
                      <p:stCondLst>
                        <p:cond delay="indefinite"/>
                      </p:stCondLst>
                      <p:childTnLst>
                        <p:par>
                          <p:cTn id="65" fill="hold" nodeType="afterGroup">
                            <p:stCondLst>
                              <p:cond delay="0"/>
                            </p:stCondLst>
                            <p:childTnLst>
                              <p:par>
                                <p:cTn id="66" presetID="23" presetClass="entr" presetSubtype="16"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10" fill="hold"/>
                                        <p:tgtEl>
                                          <p:spTgt spid="4"/>
                                        </p:tgtEl>
                                        <p:attrNameLst>
                                          <p:attrName>ppt_w</p:attrName>
                                        </p:attrNameLst>
                                      </p:cBhvr>
                                      <p:tavLst>
                                        <p:tav tm="0">
                                          <p:val>
                                            <p:fltVal val="0"/>
                                          </p:val>
                                        </p:tav>
                                        <p:tav tm="100000">
                                          <p:val>
                                            <p:strVal val="#ppt_w"/>
                                          </p:val>
                                        </p:tav>
                                      </p:tavLst>
                                    </p:anim>
                                    <p:anim calcmode="lin" valueType="num">
                                      <p:cBhvr>
                                        <p:cTn id="69" dur="10" fill="hold"/>
                                        <p:tgtEl>
                                          <p:spTgt spid="4"/>
                                        </p:tgtEl>
                                        <p:attrNameLst>
                                          <p:attrName>ppt_h</p:attrName>
                                        </p:attrNameLst>
                                      </p:cBhvr>
                                      <p:tavLst>
                                        <p:tav tm="0">
                                          <p:val>
                                            <p:fltVal val="0"/>
                                          </p:val>
                                        </p:tav>
                                        <p:tav tm="100000">
                                          <p:val>
                                            <p:strVal val="#ppt_h"/>
                                          </p:val>
                                        </p:tav>
                                      </p:tavLst>
                                    </p:anim>
                                  </p:childTnLst>
                                </p:cTn>
                              </p:par>
                            </p:childTnLst>
                          </p:cTn>
                        </p:par>
                        <p:par>
                          <p:cTn id="70" fill="hold">
                            <p:stCondLst>
                              <p:cond delay="10"/>
                            </p:stCondLst>
                            <p:childTnLst>
                              <p:par>
                                <p:cTn id="71" presetID="16" presetClass="entr" presetSubtype="21"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arn(inVertical)">
                                      <p:cBhvr>
                                        <p:cTn id="73" dur="10"/>
                                        <p:tgtEl>
                                          <p:spTgt spid="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10342"/>
                                        </p:tgtEl>
                                        <p:attrNameLst>
                                          <p:attrName>style.visibility</p:attrName>
                                        </p:attrNameLst>
                                      </p:cBhvr>
                                      <p:to>
                                        <p:strVal val="visible"/>
                                      </p:to>
                                    </p:set>
                                    <p:animEffect transition="in" filter="wipe(down)">
                                      <p:cBhvr>
                                        <p:cTn id="78" dur="250"/>
                                        <p:tgtEl>
                                          <p:spTgt spid="10342"/>
                                        </p:tgtEl>
                                      </p:cBhvr>
                                    </p:animEffect>
                                  </p:childTnLst>
                                </p:cTn>
                              </p:par>
                            </p:childTnLst>
                          </p:cTn>
                        </p:par>
                      </p:childTnLst>
                    </p:cTn>
                  </p:par>
                  <p:par>
                    <p:cTn id="79" fill="hold">
                      <p:stCondLst>
                        <p:cond delay="indefinite"/>
                      </p:stCondLst>
                      <p:childTnLst>
                        <p:par>
                          <p:cTn id="80" fill="hold" nodeType="afterGroup">
                            <p:stCondLst>
                              <p:cond delay="0"/>
                            </p:stCondLst>
                            <p:childTnLst>
                              <p:par>
                                <p:cTn id="81" presetID="23" presetClass="entr" presetSubtype="16"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p:cTn id="83" dur="250" fill="hold"/>
                                        <p:tgtEl>
                                          <p:spTgt spid="5"/>
                                        </p:tgtEl>
                                        <p:attrNameLst>
                                          <p:attrName>ppt_w</p:attrName>
                                        </p:attrNameLst>
                                      </p:cBhvr>
                                      <p:tavLst>
                                        <p:tav tm="0">
                                          <p:val>
                                            <p:fltVal val="0"/>
                                          </p:val>
                                        </p:tav>
                                        <p:tav tm="100000">
                                          <p:val>
                                            <p:strVal val="#ppt_w"/>
                                          </p:val>
                                        </p:tav>
                                      </p:tavLst>
                                    </p:anim>
                                    <p:anim calcmode="lin" valueType="num">
                                      <p:cBhvr>
                                        <p:cTn id="84" dur="250" fill="hold"/>
                                        <p:tgtEl>
                                          <p:spTgt spid="5"/>
                                        </p:tgtEl>
                                        <p:attrNameLst>
                                          <p:attrName>ppt_h</p:attrName>
                                        </p:attrNameLst>
                                      </p:cBhvr>
                                      <p:tavLst>
                                        <p:tav tm="0">
                                          <p:val>
                                            <p:fltVal val="0"/>
                                          </p:val>
                                        </p:tav>
                                        <p:tav tm="100000">
                                          <p:val>
                                            <p:strVal val="#ppt_h"/>
                                          </p:val>
                                        </p:tav>
                                      </p:tavLst>
                                    </p:anim>
                                  </p:childTnLst>
                                </p:cTn>
                              </p:par>
                            </p:childTnLst>
                          </p:cTn>
                        </p:par>
                        <p:par>
                          <p:cTn id="85" fill="hold">
                            <p:stCondLst>
                              <p:cond delay="250"/>
                            </p:stCondLst>
                            <p:childTnLst>
                              <p:par>
                                <p:cTn id="86" presetID="16" presetClass="entr" presetSubtype="21"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barn(inVertical)">
                                      <p:cBhvr>
                                        <p:cTn id="88" dur="10"/>
                                        <p:tgtEl>
                                          <p:spTgt spid="72"/>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circle(in)">
                                      <p:cBhvr>
                                        <p:cTn id="93" dur="2000"/>
                                        <p:tgtEl>
                                          <p:spTgt spid="7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circle(in)">
                                      <p:cBhvr>
                                        <p:cTn id="9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9" grpId="0" animBg="1"/>
      <p:bldP spid="10274" grpId="0"/>
      <p:bldP spid="9" grpId="0"/>
      <p:bldP spid="7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6"/>
          <p:cNvSpPr>
            <a:spLocks noChangeArrowheads="1"/>
          </p:cNvSpPr>
          <p:nvPr/>
        </p:nvSpPr>
        <p:spPr bwMode="auto">
          <a:xfrm>
            <a:off x="3581401" y="4186239"/>
            <a:ext cx="1309688"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vi-VN" altLang="en-US" sz="900">
              <a:latin typeface="Times New Roman" panose="02020603050405020304" pitchFamily="18" charset="0"/>
              <a:cs typeface="Times New Roman" pitchFamily="18" charset="0"/>
            </a:endParaRPr>
          </a:p>
        </p:txBody>
      </p:sp>
      <p:sp>
        <p:nvSpPr>
          <p:cNvPr id="10246" name="Rectangle 7"/>
          <p:cNvSpPr>
            <a:spLocks noChangeArrowheads="1"/>
          </p:cNvSpPr>
          <p:nvPr/>
        </p:nvSpPr>
        <p:spPr bwMode="auto">
          <a:xfrm>
            <a:off x="1828801" y="4625578"/>
            <a:ext cx="1881188"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vi-VN" altLang="en-US" sz="900">
              <a:latin typeface="Times New Roman" panose="02020603050405020304" pitchFamily="18" charset="0"/>
              <a:cs typeface="Times New Roman" pitchFamily="18" charset="0"/>
            </a:endParaRPr>
          </a:p>
        </p:txBody>
      </p:sp>
      <p:sp>
        <p:nvSpPr>
          <p:cNvPr id="10247" name="Rectangle 15"/>
          <p:cNvSpPr>
            <a:spLocks noChangeArrowheads="1"/>
          </p:cNvSpPr>
          <p:nvPr/>
        </p:nvSpPr>
        <p:spPr bwMode="auto">
          <a:xfrm>
            <a:off x="381000" y="4186238"/>
            <a:ext cx="1441450" cy="94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eaLnBrk="1" hangingPunct="1"/>
            <a:endParaRPr lang="en-US" altLang="en-US" sz="1200" b="1">
              <a:solidFill>
                <a:srgbClr val="FFFF00"/>
              </a:solidFill>
              <a:latin typeface="Times New Roman" pitchFamily="18" charset="0"/>
              <a:cs typeface="Times New Roman" pitchFamily="18" charset="0"/>
            </a:endParaRPr>
          </a:p>
          <a:p>
            <a:pPr algn="ctr" eaLnBrk="1" hangingPunct="1"/>
            <a:endParaRPr lang="en-US" altLang="en-US" sz="1200" b="1">
              <a:solidFill>
                <a:srgbClr val="FFFF00"/>
              </a:solidFill>
              <a:latin typeface="Times New Roman" pitchFamily="18" charset="0"/>
              <a:cs typeface="Times New Roman" pitchFamily="18" charset="0"/>
            </a:endParaRPr>
          </a:p>
          <a:p>
            <a:pPr algn="ctr" eaLnBrk="1" hangingPunct="1"/>
            <a:endParaRPr lang="en-US" altLang="en-US" sz="1200" b="1">
              <a:solidFill>
                <a:schemeClr val="tx2"/>
              </a:solidFill>
              <a:latin typeface="Times New Roman" pitchFamily="18" charset="0"/>
              <a:cs typeface="Times New Roman" pitchFamily="18" charset="0"/>
            </a:endParaRPr>
          </a:p>
        </p:txBody>
      </p:sp>
      <p:pic>
        <p:nvPicPr>
          <p:cNvPr id="10251" name="Picture 30" descr="wi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5729" y="1479895"/>
            <a:ext cx="914400"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3555882" y="2779203"/>
            <a:ext cx="1017587" cy="323850"/>
            <a:chOff x="2396" y="3697"/>
            <a:chExt cx="641" cy="272"/>
          </a:xfrm>
        </p:grpSpPr>
        <p:sp>
          <p:nvSpPr>
            <p:cNvPr id="10305" name="Line 47"/>
            <p:cNvSpPr>
              <a:spLocks noChangeShapeType="1"/>
            </p:cNvSpPr>
            <p:nvPr/>
          </p:nvSpPr>
          <p:spPr bwMode="auto">
            <a:xfrm>
              <a:off x="2628" y="3743"/>
              <a:ext cx="182" cy="18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306" name="Line 48"/>
            <p:cNvSpPr>
              <a:spLocks noChangeShapeType="1"/>
            </p:cNvSpPr>
            <p:nvPr/>
          </p:nvSpPr>
          <p:spPr bwMode="auto">
            <a:xfrm flipV="1">
              <a:off x="2612" y="3772"/>
              <a:ext cx="227" cy="13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0307" name="Group 15"/>
            <p:cNvGrpSpPr>
              <a:grpSpLocks/>
            </p:cNvGrpSpPr>
            <p:nvPr/>
          </p:nvGrpSpPr>
          <p:grpSpPr bwMode="auto">
            <a:xfrm>
              <a:off x="2396" y="3697"/>
              <a:ext cx="641" cy="272"/>
              <a:chOff x="2396" y="3697"/>
              <a:chExt cx="641" cy="272"/>
            </a:xfrm>
          </p:grpSpPr>
          <p:sp>
            <p:nvSpPr>
              <p:cNvPr id="10308" name="Oval 46"/>
              <p:cNvSpPr>
                <a:spLocks noChangeArrowheads="1"/>
              </p:cNvSpPr>
              <p:nvPr/>
            </p:nvSpPr>
            <p:spPr bwMode="auto">
              <a:xfrm>
                <a:off x="2583"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Times New Roman" panose="02020603050405020304" pitchFamily="18" charset="0"/>
                  <a:cs typeface="Times New Roman" pitchFamily="18" charset="0"/>
                </a:endParaRPr>
              </a:p>
            </p:txBody>
          </p:sp>
          <p:sp>
            <p:nvSpPr>
              <p:cNvPr id="10309" name="Line 49"/>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310" name="Line 50"/>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10259" name="Line 51"/>
          <p:cNvSpPr>
            <a:spLocks noChangeShapeType="1"/>
          </p:cNvSpPr>
          <p:nvPr/>
        </p:nvSpPr>
        <p:spPr bwMode="auto">
          <a:xfrm>
            <a:off x="4871989" y="2929420"/>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latin typeface="Times New Roman" panose="02020603050405020304" pitchFamily="18" charset="0"/>
              <a:cs typeface="Times New Roman" panose="02020603050405020304" pitchFamily="18" charset="0"/>
            </a:endParaRPr>
          </a:p>
        </p:txBody>
      </p:sp>
      <p:grpSp>
        <p:nvGrpSpPr>
          <p:cNvPr id="4" name="Group 20"/>
          <p:cNvGrpSpPr>
            <a:grpSpLocks/>
          </p:cNvGrpSpPr>
          <p:nvPr/>
        </p:nvGrpSpPr>
        <p:grpSpPr bwMode="auto">
          <a:xfrm>
            <a:off x="6142453" y="2880218"/>
            <a:ext cx="1079500" cy="32147"/>
            <a:chOff x="4029" y="3902"/>
            <a:chExt cx="680" cy="27"/>
          </a:xfrm>
        </p:grpSpPr>
        <p:sp>
          <p:nvSpPr>
            <p:cNvPr id="10302" name="Line 53"/>
            <p:cNvSpPr>
              <a:spLocks noChangeShapeType="1"/>
            </p:cNvSpPr>
            <p:nvPr/>
          </p:nvSpPr>
          <p:spPr bwMode="auto">
            <a:xfrm>
              <a:off x="4482" y="3929"/>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303" name="Line 54"/>
            <p:cNvSpPr>
              <a:spLocks noChangeShapeType="1"/>
            </p:cNvSpPr>
            <p:nvPr/>
          </p:nvSpPr>
          <p:spPr bwMode="auto">
            <a:xfrm>
              <a:off x="4029" y="3929"/>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304" name="Line 55"/>
            <p:cNvSpPr>
              <a:spLocks noChangeShapeType="1"/>
            </p:cNvSpPr>
            <p:nvPr/>
          </p:nvSpPr>
          <p:spPr bwMode="auto">
            <a:xfrm>
              <a:off x="4256" y="3902"/>
              <a:ext cx="22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5" name="Group 24"/>
          <p:cNvGrpSpPr>
            <a:grpSpLocks/>
          </p:cNvGrpSpPr>
          <p:nvPr/>
        </p:nvGrpSpPr>
        <p:grpSpPr bwMode="auto">
          <a:xfrm>
            <a:off x="7475098" y="2793387"/>
            <a:ext cx="1079500" cy="122635"/>
            <a:chOff x="4845" y="3838"/>
            <a:chExt cx="680" cy="103"/>
          </a:xfrm>
        </p:grpSpPr>
        <p:sp>
          <p:nvSpPr>
            <p:cNvPr id="10299" name="Line 58"/>
            <p:cNvSpPr>
              <a:spLocks noChangeShapeType="1"/>
            </p:cNvSpPr>
            <p:nvPr/>
          </p:nvSpPr>
          <p:spPr bwMode="auto">
            <a:xfrm>
              <a:off x="5298" y="3941"/>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300" name="Line 59"/>
            <p:cNvSpPr>
              <a:spLocks noChangeShapeType="1"/>
            </p:cNvSpPr>
            <p:nvPr/>
          </p:nvSpPr>
          <p:spPr bwMode="auto">
            <a:xfrm>
              <a:off x="4845" y="3941"/>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301" name="Line 60"/>
            <p:cNvSpPr>
              <a:spLocks noChangeShapeType="1"/>
            </p:cNvSpPr>
            <p:nvPr/>
          </p:nvSpPr>
          <p:spPr bwMode="auto">
            <a:xfrm flipV="1">
              <a:off x="5057" y="3838"/>
              <a:ext cx="241" cy="9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0274" name="Text Box 34"/>
          <p:cNvSpPr txBox="1">
            <a:spLocks noChangeArrowheads="1"/>
          </p:cNvSpPr>
          <p:nvPr/>
        </p:nvSpPr>
        <p:spPr bwMode="auto">
          <a:xfrm>
            <a:off x="77789" y="70844"/>
            <a:ext cx="81105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2100" b="1" dirty="0">
                <a:solidFill>
                  <a:srgbClr val="0000CC"/>
                </a:solidFill>
                <a:latin typeface="Times New Roman" panose="02020603050405020304" pitchFamily="18" charset="0"/>
                <a:cs typeface="Times New Roman" pitchFamily="18" charset="0"/>
              </a:rPr>
              <a:t>1. </a:t>
            </a:r>
            <a:r>
              <a:rPr lang="en-US" altLang="en-US" sz="2100" b="1" dirty="0" err="1">
                <a:solidFill>
                  <a:srgbClr val="0000CC"/>
                </a:solidFill>
                <a:latin typeface="Times New Roman" pitchFamily="18" charset="0"/>
                <a:cs typeface="Times New Roman" pitchFamily="18" charset="0"/>
              </a:rPr>
              <a:t>Ôn</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kí</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hiệu</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của</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một</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số</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bộ</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phận</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mạch</a:t>
            </a:r>
            <a:r>
              <a:rPr lang="en-US" altLang="en-US" sz="2100" b="1" dirty="0">
                <a:solidFill>
                  <a:srgbClr val="0000CC"/>
                </a:solidFill>
                <a:latin typeface="Times New Roman" pitchFamily="18" charset="0"/>
                <a:cs typeface="Times New Roman" pitchFamily="18" charset="0"/>
              </a:rPr>
              <a:t> </a:t>
            </a:r>
            <a:r>
              <a:rPr lang="en-US" altLang="en-US" sz="2100" b="1" dirty="0" err="1">
                <a:solidFill>
                  <a:srgbClr val="0000CC"/>
                </a:solidFill>
                <a:latin typeface="Times New Roman" pitchFamily="18" charset="0"/>
                <a:cs typeface="Times New Roman" pitchFamily="18" charset="0"/>
              </a:rPr>
              <a:t>điện</a:t>
            </a:r>
            <a:endParaRPr lang="en-US" altLang="en-US" sz="2100" b="1" dirty="0">
              <a:solidFill>
                <a:srgbClr val="0000CC"/>
              </a:solidFill>
              <a:latin typeface="Times New Roman" pitchFamily="18" charset="0"/>
              <a:cs typeface="Times New Roman" pitchFamily="18" charset="0"/>
            </a:endParaRPr>
          </a:p>
        </p:txBody>
      </p:sp>
      <p:grpSp>
        <p:nvGrpSpPr>
          <p:cNvPr id="6" name="Group 35"/>
          <p:cNvGrpSpPr>
            <a:grpSpLocks/>
          </p:cNvGrpSpPr>
          <p:nvPr/>
        </p:nvGrpSpPr>
        <p:grpSpPr bwMode="auto">
          <a:xfrm>
            <a:off x="117475" y="432678"/>
            <a:ext cx="8602663" cy="2917030"/>
            <a:chOff x="204" y="1815"/>
            <a:chExt cx="5419" cy="2450"/>
          </a:xfrm>
        </p:grpSpPr>
        <p:sp>
          <p:nvSpPr>
            <p:cNvPr id="10280" name="Rectangle 9"/>
            <p:cNvSpPr>
              <a:spLocks noChangeArrowheads="1"/>
            </p:cNvSpPr>
            <p:nvPr/>
          </p:nvSpPr>
          <p:spPr bwMode="auto">
            <a:xfrm>
              <a:off x="4830" y="2579"/>
              <a:ext cx="680"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anose="02020603050405020304" pitchFamily="18" charset="0"/>
                  <a:cs typeface="Times New Roman" pitchFamily="18" charset="0"/>
                </a:rPr>
                <a:t>Công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tắc</a:t>
              </a:r>
              <a:endParaRPr lang="en-US" altLang="en-US" b="1" dirty="0">
                <a:solidFill>
                  <a:schemeClr val="tx2"/>
                </a:solidFill>
                <a:latin typeface="Times New Roman" pitchFamily="18" charset="0"/>
                <a:cs typeface="Times New Roman" pitchFamily="18" charset="0"/>
              </a:endParaRPr>
            </a:p>
            <a:p>
              <a:pPr algn="ctr" eaLnBrk="1" hangingPunct="1"/>
              <a:r>
                <a:rPr lang="en-US" altLang="en-US" b="1" dirty="0" err="1">
                  <a:solidFill>
                    <a:schemeClr val="tx2"/>
                  </a:solidFill>
                  <a:latin typeface="Times New Roman" pitchFamily="18" charset="0"/>
                  <a:cs typeface="Times New Roman" pitchFamily="18" charset="0"/>
                </a:rPr>
                <a:t>mở</a:t>
              </a:r>
              <a:endParaRPr lang="en-US" altLang="en-US" b="1" dirty="0">
                <a:solidFill>
                  <a:schemeClr val="tx2"/>
                </a:solidFill>
                <a:latin typeface="Times New Roman" pitchFamily="18" charset="0"/>
                <a:cs typeface="Times New Roman" pitchFamily="18" charset="0"/>
              </a:endParaRPr>
            </a:p>
          </p:txBody>
        </p:sp>
        <p:sp>
          <p:nvSpPr>
            <p:cNvPr id="10281" name="Rectangle 10"/>
            <p:cNvSpPr>
              <a:spLocks noChangeArrowheads="1"/>
            </p:cNvSpPr>
            <p:nvPr/>
          </p:nvSpPr>
          <p:spPr bwMode="auto">
            <a:xfrm>
              <a:off x="3969" y="2515"/>
              <a:ext cx="82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anose="02020603050405020304" pitchFamily="18" charset="0"/>
                  <a:cs typeface="Times New Roman" pitchFamily="18" charset="0"/>
                </a:rPr>
                <a:t>Công</a:t>
              </a:r>
              <a:r>
                <a:rPr lang="en-US" altLang="en-US" b="1" dirty="0">
                  <a:solidFill>
                    <a:schemeClr val="tx2"/>
                  </a:solidFill>
                  <a:latin typeface="Times New Roman" pitchFamily="18" charset="0"/>
                  <a:cs typeface="Times New Roman" pitchFamily="18" charset="0"/>
                </a:rPr>
                <a:t> </a:t>
              </a:r>
            </a:p>
            <a:p>
              <a:pPr algn="ctr" eaLnBrk="1" hangingPunct="1"/>
              <a:r>
                <a:rPr lang="en-US" altLang="en-US" b="1" dirty="0" err="1">
                  <a:solidFill>
                    <a:schemeClr val="tx2"/>
                  </a:solidFill>
                  <a:latin typeface="Times New Roman" pitchFamily="18" charset="0"/>
                  <a:cs typeface="Times New Roman" pitchFamily="18" charset="0"/>
                </a:rPr>
                <a:t>tắc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đóng</a:t>
              </a:r>
              <a:endParaRPr lang="en-US" altLang="en-US" b="1" dirty="0">
                <a:solidFill>
                  <a:schemeClr val="tx2"/>
                </a:solidFill>
                <a:latin typeface="Times New Roman" pitchFamily="18" charset="0"/>
                <a:cs typeface="Times New Roman" pitchFamily="18" charset="0"/>
              </a:endParaRPr>
            </a:p>
          </p:txBody>
        </p:sp>
        <p:sp>
          <p:nvSpPr>
            <p:cNvPr id="10282" name="Rectangle 11"/>
            <p:cNvSpPr>
              <a:spLocks noChangeArrowheads="1"/>
            </p:cNvSpPr>
            <p:nvPr/>
          </p:nvSpPr>
          <p:spPr bwMode="auto">
            <a:xfrm>
              <a:off x="4195" y="1815"/>
              <a:ext cx="118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anose="02020603050405020304" pitchFamily="18" charset="0"/>
                  <a:cs typeface="Times New Roman" pitchFamily="18" charset="0"/>
                </a:rPr>
                <a:t>Công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tắc</a:t>
              </a:r>
              <a:endParaRPr lang="en-US" altLang="en-US" b="1" dirty="0">
                <a:solidFill>
                  <a:schemeClr val="tx2"/>
                </a:solidFill>
                <a:latin typeface="Times New Roman" pitchFamily="18" charset="0"/>
                <a:cs typeface="Times New Roman" pitchFamily="18" charset="0"/>
              </a:endParaRPr>
            </a:p>
            <a:p>
              <a:pPr algn="ctr" eaLnBrk="1" hangingPunct="1"/>
              <a:r>
                <a:rPr lang="en-US" altLang="en-US" b="1" dirty="0">
                  <a:solidFill>
                    <a:schemeClr val="tx2"/>
                  </a:solidFill>
                  <a:latin typeface="Times New Roman" pitchFamily="18" charset="0"/>
                  <a:cs typeface="Times New Roman" pitchFamily="18" charset="0"/>
                </a:rPr>
                <a:t>(</a:t>
              </a:r>
              <a:r>
                <a:rPr lang="en-US" altLang="en-US" b="1" dirty="0" err="1">
                  <a:solidFill>
                    <a:schemeClr val="tx2"/>
                  </a:solidFill>
                  <a:latin typeface="Times New Roman" pitchFamily="18" charset="0"/>
                  <a:cs typeface="Times New Roman" pitchFamily="18" charset="0"/>
                </a:rPr>
                <a:t>cái</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đóng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ngắt</a:t>
              </a:r>
              <a:r>
                <a:rPr lang="en-US" altLang="en-US" b="1" dirty="0">
                  <a:solidFill>
                    <a:schemeClr val="tx2"/>
                  </a:solidFill>
                  <a:latin typeface="Times New Roman" pitchFamily="18" charset="0"/>
                  <a:cs typeface="Times New Roman" pitchFamily="18" charset="0"/>
                </a:rPr>
                <a:t>)</a:t>
              </a:r>
            </a:p>
            <a:p>
              <a:pPr algn="ctr" eaLnBrk="1" hangingPunct="1"/>
              <a:endParaRPr lang="en-US" altLang="en-US" b="1" dirty="0">
                <a:solidFill>
                  <a:schemeClr val="tx2"/>
                </a:solidFill>
                <a:latin typeface="Times New Roman" pitchFamily="18" charset="0"/>
                <a:cs typeface="Times New Roman" pitchFamily="18" charset="0"/>
              </a:endParaRPr>
            </a:p>
          </p:txBody>
        </p:sp>
        <p:sp>
          <p:nvSpPr>
            <p:cNvPr id="10283" name="Rectangle 12"/>
            <p:cNvSpPr>
              <a:spLocks noChangeArrowheads="1"/>
            </p:cNvSpPr>
            <p:nvPr/>
          </p:nvSpPr>
          <p:spPr bwMode="auto">
            <a:xfrm>
              <a:off x="3109" y="1906"/>
              <a:ext cx="82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anose="02020603050405020304" pitchFamily="18" charset="0"/>
                  <a:cs typeface="Times New Roman" pitchFamily="18" charset="0"/>
                </a:rPr>
                <a:t>Dây</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dẫn</a:t>
              </a:r>
              <a:endParaRPr lang="en-US" altLang="en-US" b="1" dirty="0">
                <a:solidFill>
                  <a:schemeClr val="tx2"/>
                </a:solidFill>
                <a:latin typeface="Times New Roman" pitchFamily="18" charset="0"/>
                <a:cs typeface="Times New Roman" pitchFamily="18" charset="0"/>
              </a:endParaRPr>
            </a:p>
          </p:txBody>
        </p:sp>
        <p:sp>
          <p:nvSpPr>
            <p:cNvPr id="10284" name="Rectangle 13"/>
            <p:cNvSpPr>
              <a:spLocks noChangeArrowheads="1"/>
            </p:cNvSpPr>
            <p:nvPr/>
          </p:nvSpPr>
          <p:spPr bwMode="auto">
            <a:xfrm>
              <a:off x="2302" y="1900"/>
              <a:ext cx="82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err="1">
                  <a:solidFill>
                    <a:schemeClr val="tx2"/>
                  </a:solidFill>
                  <a:latin typeface="Times New Roman" panose="02020603050405020304" pitchFamily="18" charset="0"/>
                  <a:cs typeface="Times New Roman" pitchFamily="18" charset="0"/>
                </a:rPr>
                <a:t>Bóng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đèn</a:t>
              </a:r>
              <a:endParaRPr lang="en-US" altLang="en-US" b="1" dirty="0">
                <a:solidFill>
                  <a:schemeClr val="tx2"/>
                </a:solidFill>
                <a:latin typeface="Times New Roman" pitchFamily="18" charset="0"/>
                <a:cs typeface="Times New Roman" pitchFamily="18" charset="0"/>
              </a:endParaRPr>
            </a:p>
          </p:txBody>
        </p:sp>
        <p:sp>
          <p:nvSpPr>
            <p:cNvPr id="10285" name="Rectangle 14"/>
            <p:cNvSpPr>
              <a:spLocks noChangeArrowheads="1"/>
            </p:cNvSpPr>
            <p:nvPr/>
          </p:nvSpPr>
          <p:spPr bwMode="auto">
            <a:xfrm>
              <a:off x="1111" y="1900"/>
              <a:ext cx="1199"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a:solidFill>
                    <a:schemeClr val="tx2"/>
                  </a:solidFill>
                  <a:latin typeface="Times New Roman" panose="02020603050405020304" pitchFamily="18" charset="0"/>
                  <a:cs typeface="Times New Roman" pitchFamily="18" charset="0"/>
                </a:rPr>
                <a:t>Hai </a:t>
              </a:r>
              <a:r>
                <a:rPr lang="en-US" altLang="en-US" b="1" dirty="0" err="1">
                  <a:solidFill>
                    <a:schemeClr val="tx2"/>
                  </a:solidFill>
                  <a:latin typeface="Times New Roman" pitchFamily="18" charset="0"/>
                  <a:cs typeface="Times New Roman" pitchFamily="18" charset="0"/>
                </a:rPr>
                <a:t>nguồn</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điện</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mắc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nối</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tiếp</a:t>
              </a:r>
              <a:endParaRPr lang="en-US" altLang="en-US" b="1" dirty="0">
                <a:solidFill>
                  <a:schemeClr val="tx2"/>
                </a:solidFill>
                <a:latin typeface="Times New Roman" pitchFamily="18" charset="0"/>
                <a:cs typeface="Times New Roman" pitchFamily="18" charset="0"/>
              </a:endParaRPr>
            </a:p>
            <a:p>
              <a:pPr algn="ctr" eaLnBrk="1" hangingPunct="1"/>
              <a:r>
                <a:rPr lang="en-US" altLang="en-US" b="1" dirty="0">
                  <a:solidFill>
                    <a:schemeClr val="tx2"/>
                  </a:solidFill>
                  <a:latin typeface="Times New Roman" pitchFamily="18" charset="0"/>
                  <a:cs typeface="Times New Roman" pitchFamily="18" charset="0"/>
                </a:rPr>
                <a:t>(</a:t>
              </a:r>
              <a:r>
                <a:rPr lang="en-US" altLang="en-US" b="1" dirty="0" err="1">
                  <a:solidFill>
                    <a:schemeClr val="tx2"/>
                  </a:solidFill>
                  <a:latin typeface="Times New Roman" pitchFamily="18" charset="0"/>
                  <a:cs typeface="Times New Roman" pitchFamily="18" charset="0"/>
                </a:rPr>
                <a:t>bộ</a:t>
              </a:r>
              <a:r>
                <a:rPr lang="en-US" altLang="en-US" b="1" dirty="0">
                  <a:solidFill>
                    <a:schemeClr val="tx2"/>
                  </a:solidFill>
                  <a:latin typeface="Times New Roman" pitchFamily="18" charset="0"/>
                  <a:cs typeface="Times New Roman" pitchFamily="18" charset="0"/>
                </a:rPr>
                <a:t> pin, </a:t>
              </a:r>
              <a:r>
                <a:rPr lang="en-US" altLang="en-US" b="1" dirty="0" err="1">
                  <a:solidFill>
                    <a:schemeClr val="tx2"/>
                  </a:solidFill>
                  <a:latin typeface="Times New Roman" pitchFamily="18" charset="0"/>
                  <a:cs typeface="Times New Roman" pitchFamily="18" charset="0"/>
                </a:rPr>
                <a:t>ắcquy</a:t>
              </a:r>
              <a:r>
                <a:rPr lang="en-US" altLang="en-US" b="1" dirty="0">
                  <a:solidFill>
                    <a:schemeClr val="tx2"/>
                  </a:solidFill>
                  <a:latin typeface="Times New Roman" pitchFamily="18" charset="0"/>
                  <a:cs typeface="Times New Roman" pitchFamily="18" charset="0"/>
                </a:rPr>
                <a:t>)</a:t>
              </a:r>
            </a:p>
            <a:p>
              <a:pPr algn="ctr" eaLnBrk="1" hangingPunct="1"/>
              <a:endParaRPr lang="en-US" altLang="en-US" b="1" dirty="0">
                <a:solidFill>
                  <a:schemeClr val="tx2"/>
                </a:solidFill>
                <a:latin typeface="Times New Roman" pitchFamily="18" charset="0"/>
                <a:cs typeface="Times New Roman" pitchFamily="18" charset="0"/>
              </a:endParaRPr>
            </a:p>
          </p:txBody>
        </p:sp>
        <p:sp>
          <p:nvSpPr>
            <p:cNvPr id="10286" name="Rectangle 42"/>
            <p:cNvSpPr>
              <a:spLocks noChangeArrowheads="1"/>
            </p:cNvSpPr>
            <p:nvPr/>
          </p:nvSpPr>
          <p:spPr bwMode="auto">
            <a:xfrm>
              <a:off x="218" y="1894"/>
              <a:ext cx="90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dirty="0" err="1">
                  <a:solidFill>
                    <a:schemeClr val="tx2"/>
                  </a:solidFill>
                  <a:latin typeface="Times New Roman" panose="02020603050405020304" pitchFamily="18" charset="0"/>
                  <a:cs typeface="Times New Roman" pitchFamily="18" charset="0"/>
                </a:rPr>
                <a:t>Nguồn</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điện</a:t>
              </a:r>
              <a:endParaRPr lang="en-US" altLang="en-US" b="1" dirty="0">
                <a:solidFill>
                  <a:schemeClr val="tx2"/>
                </a:solidFill>
                <a:latin typeface="Times New Roman" pitchFamily="18" charset="0"/>
                <a:cs typeface="Times New Roman" pitchFamily="18" charset="0"/>
              </a:endParaRPr>
            </a:p>
            <a:p>
              <a:pPr eaLnBrk="1" hangingPunct="1"/>
              <a:r>
                <a:rPr lang="en-US" altLang="en-US" b="1" dirty="0">
                  <a:solidFill>
                    <a:schemeClr val="tx2"/>
                  </a:solidFill>
                  <a:latin typeface="Times New Roman" pitchFamily="18" charset="0"/>
                  <a:cs typeface="Times New Roman" pitchFamily="18" charset="0"/>
                </a:rPr>
                <a:t>(pin, </a:t>
              </a:r>
              <a:r>
                <a:rPr lang="en-US" altLang="en-US" b="1" dirty="0" err="1">
                  <a:solidFill>
                    <a:schemeClr val="tx2"/>
                  </a:solidFill>
                  <a:latin typeface="Times New Roman" pitchFamily="18" charset="0"/>
                  <a:cs typeface="Times New Roman" pitchFamily="18" charset="0"/>
                </a:rPr>
                <a:t>ắcquy</a:t>
              </a:r>
              <a:r>
                <a:rPr lang="en-US" altLang="en-US" b="1" dirty="0">
                  <a:solidFill>
                    <a:schemeClr val="tx2"/>
                  </a:solidFill>
                  <a:latin typeface="Times New Roman" pitchFamily="18" charset="0"/>
                  <a:cs typeface="Times New Roman" pitchFamily="18" charset="0"/>
                </a:rPr>
                <a:t>)</a:t>
              </a:r>
            </a:p>
          </p:txBody>
        </p:sp>
        <p:sp>
          <p:nvSpPr>
            <p:cNvPr id="10287" name="Line 25"/>
            <p:cNvSpPr>
              <a:spLocks noChangeShapeType="1"/>
            </p:cNvSpPr>
            <p:nvPr/>
          </p:nvSpPr>
          <p:spPr bwMode="auto">
            <a:xfrm>
              <a:off x="204" y="1888"/>
              <a:ext cx="5398" cy="0"/>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88" name="Line 17"/>
            <p:cNvSpPr>
              <a:spLocks noChangeShapeType="1"/>
            </p:cNvSpPr>
            <p:nvPr/>
          </p:nvSpPr>
          <p:spPr bwMode="auto">
            <a:xfrm>
              <a:off x="5602" y="1906"/>
              <a:ext cx="0" cy="2359"/>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89" name="Line 24"/>
            <p:cNvSpPr>
              <a:spLocks noChangeShapeType="1"/>
            </p:cNvSpPr>
            <p:nvPr/>
          </p:nvSpPr>
          <p:spPr bwMode="auto">
            <a:xfrm>
              <a:off x="204" y="3613"/>
              <a:ext cx="539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0" name="Line 16"/>
            <p:cNvSpPr>
              <a:spLocks noChangeShapeType="1"/>
            </p:cNvSpPr>
            <p:nvPr/>
          </p:nvSpPr>
          <p:spPr bwMode="auto">
            <a:xfrm>
              <a:off x="204" y="1889"/>
              <a:ext cx="0" cy="2359"/>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1" name="Line 18"/>
            <p:cNvSpPr>
              <a:spLocks noChangeShapeType="1"/>
            </p:cNvSpPr>
            <p:nvPr/>
          </p:nvSpPr>
          <p:spPr bwMode="auto">
            <a:xfrm>
              <a:off x="1112"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2" name="Line 19"/>
            <p:cNvSpPr>
              <a:spLocks noChangeShapeType="1"/>
            </p:cNvSpPr>
            <p:nvPr/>
          </p:nvSpPr>
          <p:spPr bwMode="auto">
            <a:xfrm>
              <a:off x="2297"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3" name="Line 20"/>
            <p:cNvSpPr>
              <a:spLocks noChangeShapeType="1"/>
            </p:cNvSpPr>
            <p:nvPr/>
          </p:nvSpPr>
          <p:spPr bwMode="auto">
            <a:xfrm>
              <a:off x="3122"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4" name="Line 21"/>
            <p:cNvSpPr>
              <a:spLocks noChangeShapeType="1"/>
            </p:cNvSpPr>
            <p:nvPr/>
          </p:nvSpPr>
          <p:spPr bwMode="auto">
            <a:xfrm>
              <a:off x="3948"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5" name="Line 22"/>
            <p:cNvSpPr>
              <a:spLocks noChangeShapeType="1"/>
            </p:cNvSpPr>
            <p:nvPr/>
          </p:nvSpPr>
          <p:spPr bwMode="auto">
            <a:xfrm>
              <a:off x="3969" y="2450"/>
              <a:ext cx="165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6" name="Line 23"/>
            <p:cNvSpPr>
              <a:spLocks noChangeShapeType="1"/>
            </p:cNvSpPr>
            <p:nvPr/>
          </p:nvSpPr>
          <p:spPr bwMode="auto">
            <a:xfrm>
              <a:off x="4773" y="2444"/>
              <a:ext cx="12" cy="10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7" name="Line 53"/>
            <p:cNvSpPr>
              <a:spLocks noChangeShapeType="1"/>
            </p:cNvSpPr>
            <p:nvPr/>
          </p:nvSpPr>
          <p:spPr bwMode="auto">
            <a:xfrm>
              <a:off x="4785" y="3494"/>
              <a:ext cx="0" cy="75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98" name="Line 26"/>
            <p:cNvSpPr>
              <a:spLocks noChangeShapeType="1"/>
            </p:cNvSpPr>
            <p:nvPr/>
          </p:nvSpPr>
          <p:spPr bwMode="auto">
            <a:xfrm>
              <a:off x="204" y="4265"/>
              <a:ext cx="5398" cy="0"/>
            </a:xfrm>
            <a:prstGeom prst="line">
              <a:avLst/>
            </a:prstGeom>
            <a:noFill/>
            <a:ln w="38100"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7" name="Group 55"/>
          <p:cNvGrpSpPr>
            <a:grpSpLocks/>
          </p:cNvGrpSpPr>
          <p:nvPr/>
        </p:nvGrpSpPr>
        <p:grpSpPr bwMode="auto">
          <a:xfrm>
            <a:off x="1738311" y="2610921"/>
            <a:ext cx="1485900" cy="511969"/>
            <a:chOff x="1262" y="3606"/>
            <a:chExt cx="936" cy="430"/>
          </a:xfrm>
        </p:grpSpPr>
        <p:sp>
          <p:nvSpPr>
            <p:cNvPr id="10272" name="Line 38"/>
            <p:cNvSpPr>
              <a:spLocks noChangeShapeType="1"/>
            </p:cNvSpPr>
            <p:nvPr/>
          </p:nvSpPr>
          <p:spPr bwMode="auto">
            <a:xfrm>
              <a:off x="1262" y="3900"/>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73" name="Line 39"/>
            <p:cNvSpPr>
              <a:spLocks noChangeShapeType="1"/>
            </p:cNvSpPr>
            <p:nvPr/>
          </p:nvSpPr>
          <p:spPr bwMode="auto">
            <a:xfrm>
              <a:off x="1579" y="3763"/>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 name="Line 40"/>
            <p:cNvSpPr>
              <a:spLocks noChangeShapeType="1"/>
            </p:cNvSpPr>
            <p:nvPr/>
          </p:nvSpPr>
          <p:spPr bwMode="auto">
            <a:xfrm>
              <a:off x="1673" y="3835"/>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75" name="Line 41"/>
            <p:cNvSpPr>
              <a:spLocks noChangeShapeType="1"/>
            </p:cNvSpPr>
            <p:nvPr/>
          </p:nvSpPr>
          <p:spPr bwMode="auto">
            <a:xfrm>
              <a:off x="1881" y="3887"/>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76" name="Line 43"/>
            <p:cNvSpPr>
              <a:spLocks noChangeShapeType="1"/>
            </p:cNvSpPr>
            <p:nvPr/>
          </p:nvSpPr>
          <p:spPr bwMode="auto">
            <a:xfrm>
              <a:off x="1787"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77" name="Line 44"/>
            <p:cNvSpPr>
              <a:spLocks noChangeShapeType="1"/>
            </p:cNvSpPr>
            <p:nvPr/>
          </p:nvSpPr>
          <p:spPr bwMode="auto">
            <a:xfrm>
              <a:off x="1881" y="3828"/>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78" name="Text Box 62"/>
            <p:cNvSpPr txBox="1">
              <a:spLocks noChangeArrowheads="1"/>
            </p:cNvSpPr>
            <p:nvPr/>
          </p:nvSpPr>
          <p:spPr bwMode="auto">
            <a:xfrm>
              <a:off x="1383" y="3675"/>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a:latin typeface="Times New Roman" panose="02020603050405020304" pitchFamily="18" charset="0"/>
                  <a:cs typeface="Times New Roman" pitchFamily="18" charset="0"/>
                </a:rPr>
                <a:t>+</a:t>
              </a:r>
            </a:p>
          </p:txBody>
        </p:sp>
        <p:sp>
          <p:nvSpPr>
            <p:cNvPr id="10279" name="Text Box 63"/>
            <p:cNvSpPr txBox="1">
              <a:spLocks noChangeArrowheads="1"/>
            </p:cNvSpPr>
            <p:nvPr/>
          </p:nvSpPr>
          <p:spPr bwMode="auto">
            <a:xfrm>
              <a:off x="1863" y="3606"/>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b="1" dirty="0">
                  <a:latin typeface="Times New Roman" panose="02020603050405020304" pitchFamily="18" charset="0"/>
                  <a:cs typeface="Times New Roman" pitchFamily="18" charset="0"/>
                </a:rPr>
                <a:t>_</a:t>
              </a:r>
            </a:p>
          </p:txBody>
        </p:sp>
      </p:grpSp>
      <p:grpSp>
        <p:nvGrpSpPr>
          <p:cNvPr id="8" name="Group 64"/>
          <p:cNvGrpSpPr>
            <a:grpSpLocks/>
          </p:cNvGrpSpPr>
          <p:nvPr/>
        </p:nvGrpSpPr>
        <p:grpSpPr bwMode="auto">
          <a:xfrm>
            <a:off x="115888" y="2431739"/>
            <a:ext cx="1441450" cy="917972"/>
            <a:chOff x="218" y="3452"/>
            <a:chExt cx="908" cy="771"/>
          </a:xfrm>
        </p:grpSpPr>
        <p:sp>
          <p:nvSpPr>
            <p:cNvPr id="10265" name="Rectangle 8"/>
            <p:cNvSpPr>
              <a:spLocks noChangeArrowheads="1"/>
            </p:cNvSpPr>
            <p:nvPr/>
          </p:nvSpPr>
          <p:spPr bwMode="auto">
            <a:xfrm>
              <a:off x="218" y="3452"/>
              <a:ext cx="90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vi-VN" altLang="en-US" sz="900">
                <a:latin typeface="Times New Roman" panose="02020603050405020304" pitchFamily="18" charset="0"/>
                <a:cs typeface="Times New Roman" pitchFamily="18" charset="0"/>
              </a:endParaRPr>
            </a:p>
          </p:txBody>
        </p:sp>
        <p:sp>
          <p:nvSpPr>
            <p:cNvPr id="10266" name="Line 32"/>
            <p:cNvSpPr>
              <a:spLocks noChangeShapeType="1"/>
            </p:cNvSpPr>
            <p:nvPr/>
          </p:nvSpPr>
          <p:spPr bwMode="auto">
            <a:xfrm>
              <a:off x="295"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67" name="Line 33"/>
            <p:cNvSpPr>
              <a:spLocks noChangeShapeType="1"/>
            </p:cNvSpPr>
            <p:nvPr/>
          </p:nvSpPr>
          <p:spPr bwMode="auto">
            <a:xfrm>
              <a:off x="612"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68" name="Line 34"/>
            <p:cNvSpPr>
              <a:spLocks noChangeShapeType="1"/>
            </p:cNvSpPr>
            <p:nvPr/>
          </p:nvSpPr>
          <p:spPr bwMode="auto">
            <a:xfrm>
              <a:off x="706" y="3820"/>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69" name="Line 35"/>
            <p:cNvSpPr>
              <a:spLocks noChangeShapeType="1"/>
            </p:cNvSpPr>
            <p:nvPr/>
          </p:nvSpPr>
          <p:spPr bwMode="auto">
            <a:xfrm>
              <a:off x="703"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70" name="Text Box 70"/>
            <p:cNvSpPr txBox="1">
              <a:spLocks noChangeArrowheads="1"/>
            </p:cNvSpPr>
            <p:nvPr/>
          </p:nvSpPr>
          <p:spPr bwMode="auto">
            <a:xfrm>
              <a:off x="431" y="367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a:latin typeface="Times New Roman" panose="02020603050405020304" pitchFamily="18" charset="0"/>
                  <a:cs typeface="Times New Roman" pitchFamily="18" charset="0"/>
                </a:rPr>
                <a:t>+</a:t>
              </a:r>
            </a:p>
          </p:txBody>
        </p:sp>
        <p:sp>
          <p:nvSpPr>
            <p:cNvPr id="10271" name="Text Box 71"/>
            <p:cNvSpPr txBox="1">
              <a:spLocks noChangeArrowheads="1"/>
            </p:cNvSpPr>
            <p:nvPr/>
          </p:nvSpPr>
          <p:spPr bwMode="auto">
            <a:xfrm>
              <a:off x="695" y="359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b="1" dirty="0">
                  <a:latin typeface="Times New Roman" panose="02020603050405020304" pitchFamily="18" charset="0"/>
                  <a:cs typeface="Times New Roman" pitchFamily="18" charset="0"/>
                </a:rPr>
                <a:t>_</a:t>
              </a:r>
            </a:p>
          </p:txBody>
        </p:sp>
      </p:grpSp>
      <p:pic>
        <p:nvPicPr>
          <p:cNvPr id="10342" name="Picture 102"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397" y="1981200"/>
            <a:ext cx="1079499" cy="57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 name="Picture 103" descr="Untitl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392" y="1885950"/>
            <a:ext cx="117580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6" name="Object 106"/>
          <p:cNvGraphicFramePr>
            <a:graphicFrameLocks noChangeAspect="1"/>
          </p:cNvGraphicFramePr>
          <p:nvPr>
            <p:extLst>
              <p:ext uri="{D42A27DB-BD31-4B8C-83A1-F6EECF244321}">
                <p14:modId xmlns:p14="http://schemas.microsoft.com/office/powerpoint/2010/main" val="3312651946"/>
              </p:ext>
            </p:extLst>
          </p:nvPr>
        </p:nvGraphicFramePr>
        <p:xfrm>
          <a:off x="457199" y="1593687"/>
          <a:ext cx="582613" cy="851297"/>
        </p:xfrm>
        <a:graphic>
          <a:graphicData uri="http://schemas.openxmlformats.org/presentationml/2006/ole">
            <mc:AlternateContent xmlns:mc="http://schemas.openxmlformats.org/markup-compatibility/2006">
              <mc:Choice xmlns:v="urn:schemas-microsoft-com:vml" Requires="v">
                <p:oleObj name="Image" r:id="rId5" imgW="399255" imgH="795260" progId="Photoshop.Image.9">
                  <p:embed/>
                </p:oleObj>
              </mc:Choice>
              <mc:Fallback>
                <p:oleObj name="Image" r:id="rId5" imgW="399255" imgH="795260" progId="Photoshop.Image.9">
                  <p:embed/>
                  <p:pic>
                    <p:nvPicPr>
                      <p:cNvPr id="10346" name="Object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1593687"/>
                        <a:ext cx="582613" cy="85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86" name="Picture 146" descr="250220132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9261" y="1528762"/>
            <a:ext cx="1524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8" name="Picture 148" descr="Untitled-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5867" y="1609724"/>
            <a:ext cx="1066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480056" y="2559194"/>
            <a:ext cx="358775" cy="346249"/>
          </a:xfrm>
          <a:prstGeom prst="rect">
            <a:avLst/>
          </a:prstGeom>
          <a:noFill/>
        </p:spPr>
        <p:txBody>
          <a:bodyPr wrap="square" lIns="68580" tIns="34290" rIns="68580" bIns="34290" rtlCol="0">
            <a:spAutoFit/>
          </a:bodyPr>
          <a:lstStyle/>
          <a:p>
            <a:r>
              <a:rPr lang="en-US" dirty="0">
                <a:latin typeface="Times New Roman" panose="02020603050405020304" pitchFamily="18" charset="0"/>
                <a:cs typeface="Times New Roman" pitchFamily="18" charset="0"/>
              </a:rPr>
              <a:t>K</a:t>
            </a:r>
          </a:p>
        </p:txBody>
      </p:sp>
      <p:sp>
        <p:nvSpPr>
          <p:cNvPr id="72" name="TextBox 71"/>
          <p:cNvSpPr txBox="1"/>
          <p:nvPr/>
        </p:nvSpPr>
        <p:spPr>
          <a:xfrm>
            <a:off x="7791331" y="2535382"/>
            <a:ext cx="358775" cy="346249"/>
          </a:xfrm>
          <a:prstGeom prst="rect">
            <a:avLst/>
          </a:prstGeom>
          <a:noFill/>
        </p:spPr>
        <p:txBody>
          <a:bodyPr wrap="square" lIns="68580" tIns="34290" rIns="68580" bIns="34290" rtlCol="0">
            <a:spAutoFit/>
          </a:bodyPr>
          <a:lstStyle/>
          <a:p>
            <a:r>
              <a:rPr lang="en-US" dirty="0">
                <a:latin typeface="Times New Roman" panose="02020603050405020304" pitchFamily="18" charset="0"/>
                <a:cs typeface="Times New Roman" pitchFamily="18" charset="0"/>
              </a:rPr>
              <a:t>K</a:t>
            </a:r>
          </a:p>
        </p:txBody>
      </p:sp>
      <p:graphicFrame>
        <p:nvGraphicFramePr>
          <p:cNvPr id="11" name="Table 11">
            <a:extLst>
              <a:ext uri="{FF2B5EF4-FFF2-40B4-BE49-F238E27FC236}">
                <a16:creationId xmlns:a16="http://schemas.microsoft.com/office/drawing/2014/main" id="{B3CD89F6-038C-419A-8020-4A8E9277C85E}"/>
              </a:ext>
            </a:extLst>
          </p:cNvPr>
          <p:cNvGraphicFramePr>
            <a:graphicFrameLocks noGrp="1"/>
          </p:cNvGraphicFramePr>
          <p:nvPr>
            <p:extLst>
              <p:ext uri="{D42A27DB-BD31-4B8C-83A1-F6EECF244321}">
                <p14:modId xmlns:p14="http://schemas.microsoft.com/office/powerpoint/2010/main" val="3862609772"/>
              </p:ext>
            </p:extLst>
          </p:nvPr>
        </p:nvGraphicFramePr>
        <p:xfrm>
          <a:off x="68707" y="3323072"/>
          <a:ext cx="4529454" cy="3383280"/>
        </p:xfrm>
        <a:graphic>
          <a:graphicData uri="http://schemas.openxmlformats.org/drawingml/2006/table">
            <a:tbl>
              <a:tblPr firstRow="1" bandRow="1">
                <a:tableStyleId>{5C22544A-7EE6-4342-B048-85BDC9FD1C3A}</a:tableStyleId>
              </a:tblPr>
              <a:tblGrid>
                <a:gridCol w="1059788">
                  <a:extLst>
                    <a:ext uri="{9D8B030D-6E8A-4147-A177-3AD203B41FA5}">
                      <a16:colId xmlns:a16="http://schemas.microsoft.com/office/drawing/2014/main" val="4265255318"/>
                    </a:ext>
                  </a:extLst>
                </a:gridCol>
                <a:gridCol w="1676400">
                  <a:extLst>
                    <a:ext uri="{9D8B030D-6E8A-4147-A177-3AD203B41FA5}">
                      <a16:colId xmlns:a16="http://schemas.microsoft.com/office/drawing/2014/main" val="2245876419"/>
                    </a:ext>
                  </a:extLst>
                </a:gridCol>
                <a:gridCol w="1793266">
                  <a:extLst>
                    <a:ext uri="{9D8B030D-6E8A-4147-A177-3AD203B41FA5}">
                      <a16:colId xmlns:a16="http://schemas.microsoft.com/office/drawing/2014/main" val="2770900573"/>
                    </a:ext>
                  </a:extLst>
                </a:gridCol>
              </a:tblGrid>
              <a:tr h="370840">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AMPE KẾ</a:t>
                      </a:r>
                    </a:p>
                    <a:p>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VÔN KẾ</a:t>
                      </a:r>
                    </a:p>
                  </a:txBody>
                  <a:tcPr/>
                </a:tc>
                <a:extLst>
                  <a:ext uri="{0D108BD9-81ED-4DB2-BD59-A6C34878D82A}">
                    <a16:rowId xmlns:a16="http://schemas.microsoft.com/office/drawing/2014/main" val="3166948281"/>
                  </a:ext>
                </a:extLst>
              </a:tr>
              <a:tr h="370840">
                <a:tc>
                  <a:txBody>
                    <a:bodyPr/>
                    <a:lstStyle/>
                    <a:p>
                      <a:pPr algn="ctr"/>
                      <a:r>
                        <a:rPr lang="en-US" b="1" dirty="0">
                          <a:solidFill>
                            <a:srgbClr val="FF0000"/>
                          </a:solidFill>
                          <a:latin typeface="Times New Roman" panose="02020603050405020304" pitchFamily="18" charset="0"/>
                          <a:cs typeface="Times New Roman" panose="02020603050405020304" pitchFamily="18" charset="0"/>
                        </a:rPr>
                        <a:t>KÍ HIỆU</a:t>
                      </a: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8306718"/>
                  </a:ext>
                </a:extLst>
              </a:tr>
              <a:tr h="370840">
                <a:tc>
                  <a:txBody>
                    <a:bodyPr/>
                    <a:lstStyle/>
                    <a:p>
                      <a:pPr algn="ctr"/>
                      <a:r>
                        <a:rPr lang="en-US" b="1" dirty="0">
                          <a:solidFill>
                            <a:srgbClr val="FF0000"/>
                          </a:solidFill>
                          <a:latin typeface="Times New Roman" panose="02020603050405020304" pitchFamily="18" charset="0"/>
                          <a:cs typeface="Times New Roman" panose="02020603050405020304" pitchFamily="18" charset="0"/>
                        </a:rPr>
                        <a:t>CÔNG DỤNG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8898449"/>
                  </a:ext>
                </a:extLst>
              </a:tr>
              <a:tr h="370840">
                <a:tc>
                  <a:txBody>
                    <a:bodyPr/>
                    <a:lstStyle/>
                    <a:p>
                      <a:pPr algn="ctr"/>
                      <a:r>
                        <a:rPr lang="en-US" b="1" dirty="0">
                          <a:solidFill>
                            <a:srgbClr val="FF0000"/>
                          </a:solidFill>
                          <a:latin typeface="Times New Roman" panose="02020603050405020304" pitchFamily="18" charset="0"/>
                          <a:cs typeface="Times New Roman" panose="02020603050405020304" pitchFamily="18" charset="0"/>
                        </a:rPr>
                        <a:t>CÁCH MẮC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7352628"/>
                  </a:ext>
                </a:extLst>
              </a:tr>
            </a:tbl>
          </a:graphicData>
        </a:graphic>
      </p:graphicFrame>
      <p:pic>
        <p:nvPicPr>
          <p:cNvPr id="73" name="Picture 12" descr="E:\anhquoc\IMG_0703.JPG">
            <a:extLst>
              <a:ext uri="{FF2B5EF4-FFF2-40B4-BE49-F238E27FC236}">
                <a16:creationId xmlns:a16="http://schemas.microsoft.com/office/drawing/2014/main" id="{C96B2CB1-B8C5-4989-8FE1-31D0F4C846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5514" y="3847092"/>
            <a:ext cx="887314" cy="88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 descr="E:\anhquoc\IMG_0979.JPG">
            <a:extLst>
              <a:ext uri="{FF2B5EF4-FFF2-40B4-BE49-F238E27FC236}">
                <a16:creationId xmlns:a16="http://schemas.microsoft.com/office/drawing/2014/main" id="{CDC5E8E3-8908-4949-83C5-E23C0EA1B7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66577" y="3826751"/>
            <a:ext cx="913580" cy="96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193366B9-209F-453E-BAAC-A13EB6692E82}"/>
              </a:ext>
            </a:extLst>
          </p:cNvPr>
          <p:cNvGrpSpPr/>
          <p:nvPr/>
        </p:nvGrpSpPr>
        <p:grpSpPr>
          <a:xfrm>
            <a:off x="1355236" y="4755295"/>
            <a:ext cx="1017587" cy="578705"/>
            <a:chOff x="6297613" y="4155697"/>
            <a:chExt cx="1017587" cy="578705"/>
          </a:xfrm>
        </p:grpSpPr>
        <p:grpSp>
          <p:nvGrpSpPr>
            <p:cNvPr id="79" name="Group 15">
              <a:extLst>
                <a:ext uri="{FF2B5EF4-FFF2-40B4-BE49-F238E27FC236}">
                  <a16:creationId xmlns:a16="http://schemas.microsoft.com/office/drawing/2014/main" id="{15F2FA5D-0B0C-4139-A020-43A72AC05E91}"/>
                </a:ext>
              </a:extLst>
            </p:cNvPr>
            <p:cNvGrpSpPr>
              <a:grpSpLocks/>
            </p:cNvGrpSpPr>
            <p:nvPr/>
          </p:nvGrpSpPr>
          <p:grpSpPr bwMode="auto">
            <a:xfrm>
              <a:off x="6297613" y="4256485"/>
              <a:ext cx="1017587" cy="477917"/>
              <a:chOff x="2396" y="3697"/>
              <a:chExt cx="641" cy="272"/>
            </a:xfrm>
          </p:grpSpPr>
          <p:sp>
            <p:nvSpPr>
              <p:cNvPr id="80" name="Oval 46">
                <a:extLst>
                  <a:ext uri="{FF2B5EF4-FFF2-40B4-BE49-F238E27FC236}">
                    <a16:creationId xmlns:a16="http://schemas.microsoft.com/office/drawing/2014/main" id="{F6C7661C-6A01-4A65-A6C6-6CBF47BB9263}"/>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A</a:t>
                </a:r>
                <a:endParaRPr lang="vi-VN" altLang="en-US" b="1" dirty="0">
                  <a:latin typeface="Times New Roman" pitchFamily="18" charset="0"/>
                  <a:cs typeface="Times New Roman" pitchFamily="18" charset="0"/>
                </a:endParaRPr>
              </a:p>
            </p:txBody>
          </p:sp>
          <p:sp>
            <p:nvSpPr>
              <p:cNvPr id="81" name="Line 49">
                <a:extLst>
                  <a:ext uri="{FF2B5EF4-FFF2-40B4-BE49-F238E27FC236}">
                    <a16:creationId xmlns:a16="http://schemas.microsoft.com/office/drawing/2014/main" id="{751721D2-341F-46DC-8685-898D7DA94984}"/>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2" name="Line 50">
                <a:extLst>
                  <a:ext uri="{FF2B5EF4-FFF2-40B4-BE49-F238E27FC236}">
                    <a16:creationId xmlns:a16="http://schemas.microsoft.com/office/drawing/2014/main" id="{D454D73D-78DB-4A86-9578-002D9F1FEA72}"/>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9D860EA5-2F7D-4F17-B972-DBC8F75AFE90}"/>
                </a:ext>
              </a:extLst>
            </p:cNvPr>
            <p:cNvSpPr txBox="1"/>
            <p:nvPr/>
          </p:nvSpPr>
          <p:spPr>
            <a:xfrm>
              <a:off x="6324371" y="4186238"/>
              <a:ext cx="31931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sp>
          <p:nvSpPr>
            <p:cNvPr id="84" name="TextBox 83">
              <a:extLst>
                <a:ext uri="{FF2B5EF4-FFF2-40B4-BE49-F238E27FC236}">
                  <a16:creationId xmlns:a16="http://schemas.microsoft.com/office/drawing/2014/main" id="{BDF97227-F8DB-4D85-86FC-65C3E2573D2C}"/>
                </a:ext>
              </a:extLst>
            </p:cNvPr>
            <p:cNvSpPr txBox="1"/>
            <p:nvPr/>
          </p:nvSpPr>
          <p:spPr>
            <a:xfrm>
              <a:off x="6987901" y="4155697"/>
              <a:ext cx="2616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grpSp>
        <p:nvGrpSpPr>
          <p:cNvPr id="86" name="Group 85">
            <a:extLst>
              <a:ext uri="{FF2B5EF4-FFF2-40B4-BE49-F238E27FC236}">
                <a16:creationId xmlns:a16="http://schemas.microsoft.com/office/drawing/2014/main" id="{220EBA5B-BF3F-4E9A-A1FC-80AC37D8993F}"/>
              </a:ext>
            </a:extLst>
          </p:cNvPr>
          <p:cNvGrpSpPr/>
          <p:nvPr/>
        </p:nvGrpSpPr>
        <p:grpSpPr>
          <a:xfrm>
            <a:off x="3099574" y="4787980"/>
            <a:ext cx="1017587" cy="578705"/>
            <a:chOff x="6297613" y="4155697"/>
            <a:chExt cx="1017587" cy="578705"/>
          </a:xfrm>
        </p:grpSpPr>
        <p:grpSp>
          <p:nvGrpSpPr>
            <p:cNvPr id="87" name="Group 15">
              <a:extLst>
                <a:ext uri="{FF2B5EF4-FFF2-40B4-BE49-F238E27FC236}">
                  <a16:creationId xmlns:a16="http://schemas.microsoft.com/office/drawing/2014/main" id="{F97DF5D8-7688-4857-AA77-F0AF71C33960}"/>
                </a:ext>
              </a:extLst>
            </p:cNvPr>
            <p:cNvGrpSpPr>
              <a:grpSpLocks/>
            </p:cNvGrpSpPr>
            <p:nvPr/>
          </p:nvGrpSpPr>
          <p:grpSpPr bwMode="auto">
            <a:xfrm>
              <a:off x="6297613" y="4256485"/>
              <a:ext cx="1017587" cy="477917"/>
              <a:chOff x="2396" y="3697"/>
              <a:chExt cx="641" cy="272"/>
            </a:xfrm>
          </p:grpSpPr>
          <p:sp>
            <p:nvSpPr>
              <p:cNvPr id="90" name="Oval 46">
                <a:extLst>
                  <a:ext uri="{FF2B5EF4-FFF2-40B4-BE49-F238E27FC236}">
                    <a16:creationId xmlns:a16="http://schemas.microsoft.com/office/drawing/2014/main" id="{FF22ABA0-2870-415C-91C8-48B23FAB52C5}"/>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V</a:t>
                </a:r>
                <a:endParaRPr lang="vi-VN" altLang="en-US" b="1" dirty="0">
                  <a:latin typeface="Times New Roman" pitchFamily="18" charset="0"/>
                  <a:cs typeface="Times New Roman" pitchFamily="18" charset="0"/>
                </a:endParaRPr>
              </a:p>
            </p:txBody>
          </p:sp>
          <p:sp>
            <p:nvSpPr>
              <p:cNvPr id="91" name="Line 49">
                <a:extLst>
                  <a:ext uri="{FF2B5EF4-FFF2-40B4-BE49-F238E27FC236}">
                    <a16:creationId xmlns:a16="http://schemas.microsoft.com/office/drawing/2014/main" id="{94BD241A-A3C1-4E45-9DAA-CAFF81EA165C}"/>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2" name="Line 50">
                <a:extLst>
                  <a:ext uri="{FF2B5EF4-FFF2-40B4-BE49-F238E27FC236}">
                    <a16:creationId xmlns:a16="http://schemas.microsoft.com/office/drawing/2014/main" id="{DAFCF17E-5A68-4049-8760-1E802B53226A}"/>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88" name="TextBox 87">
              <a:extLst>
                <a:ext uri="{FF2B5EF4-FFF2-40B4-BE49-F238E27FC236}">
                  <a16:creationId xmlns:a16="http://schemas.microsoft.com/office/drawing/2014/main" id="{C84FAB17-39EC-4D1B-AA6C-F258B0041198}"/>
                </a:ext>
              </a:extLst>
            </p:cNvPr>
            <p:cNvSpPr txBox="1"/>
            <p:nvPr/>
          </p:nvSpPr>
          <p:spPr>
            <a:xfrm>
              <a:off x="6324371" y="4186238"/>
              <a:ext cx="31931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sp>
          <p:nvSpPr>
            <p:cNvPr id="89" name="TextBox 88">
              <a:extLst>
                <a:ext uri="{FF2B5EF4-FFF2-40B4-BE49-F238E27FC236}">
                  <a16:creationId xmlns:a16="http://schemas.microsoft.com/office/drawing/2014/main" id="{E67E9940-7901-4F5C-9CA3-9FE2ACE2B2A7}"/>
                </a:ext>
              </a:extLst>
            </p:cNvPr>
            <p:cNvSpPr txBox="1"/>
            <p:nvPr/>
          </p:nvSpPr>
          <p:spPr>
            <a:xfrm>
              <a:off x="6987901" y="4155697"/>
              <a:ext cx="2616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sp>
        <p:nvSpPr>
          <p:cNvPr id="14" name="TextBox 13">
            <a:extLst>
              <a:ext uri="{FF2B5EF4-FFF2-40B4-BE49-F238E27FC236}">
                <a16:creationId xmlns:a16="http://schemas.microsoft.com/office/drawing/2014/main" id="{E2BE3CB8-FB3A-4ECE-B1A2-4ED48AE5DA1F}"/>
              </a:ext>
            </a:extLst>
          </p:cNvPr>
          <p:cNvSpPr txBox="1"/>
          <p:nvPr/>
        </p:nvSpPr>
        <p:spPr>
          <a:xfrm>
            <a:off x="1297739" y="5400325"/>
            <a:ext cx="1293061" cy="646331"/>
          </a:xfrm>
          <a:prstGeom prst="rect">
            <a:avLst/>
          </a:prstGeom>
          <a:noFill/>
        </p:spPr>
        <p:txBody>
          <a:bodyPr wrap="square" rtlCol="0">
            <a:spAutoFit/>
          </a:bodyPr>
          <a:lstStyle/>
          <a:p>
            <a:pPr algn="ctr"/>
            <a:r>
              <a:rPr lang="en-US" sz="1800" b="1" dirty="0" err="1">
                <a:latin typeface="Times New Roman" panose="02020603050405020304" pitchFamily="18" charset="0"/>
                <a:cs typeface="Times New Roman" panose="02020603050405020304" pitchFamily="18" charset="0"/>
              </a:rPr>
              <a:t>Đo</a:t>
            </a:r>
            <a:r>
              <a:rPr lang="en-US" sz="1800" b="1" baseline="0" dirty="0">
                <a:latin typeface="Times New Roman" panose="02020603050405020304" pitchFamily="18" charset="0"/>
                <a:cs typeface="Times New Roman" panose="02020603050405020304" pitchFamily="18" charset="0"/>
              </a:rPr>
              <a:t> CĐDĐ qua </a:t>
            </a:r>
            <a:r>
              <a:rPr lang="en-US" sz="1800" b="1" baseline="0" dirty="0" err="1">
                <a:latin typeface="Times New Roman" panose="02020603050405020304" pitchFamily="18" charset="0"/>
                <a:cs typeface="Times New Roman" panose="02020603050405020304" pitchFamily="18" charset="0"/>
              </a:rPr>
              <a:t>dây</a:t>
            </a:r>
            <a:endParaRPr lang="vi-VN" sz="1800" b="1" dirty="0">
              <a:latin typeface="Times New Roman" panose="02020603050405020304" pitchFamily="18" charset="0"/>
              <a:cs typeface="Times New Roman" panose="02020603050405020304" pitchFamily="18" charset="0"/>
            </a:endParaRPr>
          </a:p>
        </p:txBody>
      </p:sp>
      <p:sp>
        <p:nvSpPr>
          <p:cNvPr id="94" name="TextBox 93">
            <a:extLst>
              <a:ext uri="{FF2B5EF4-FFF2-40B4-BE49-F238E27FC236}">
                <a16:creationId xmlns:a16="http://schemas.microsoft.com/office/drawing/2014/main" id="{66C382AD-E711-4AA3-87A8-12B476BBD432}"/>
              </a:ext>
            </a:extLst>
          </p:cNvPr>
          <p:cNvSpPr txBox="1"/>
          <p:nvPr/>
        </p:nvSpPr>
        <p:spPr>
          <a:xfrm>
            <a:off x="2960785" y="5415425"/>
            <a:ext cx="14413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latin typeface="Times New Roman" panose="02020603050405020304" pitchFamily="18" charset="0"/>
                <a:cs typeface="Times New Roman" panose="02020603050405020304" pitchFamily="18" charset="0"/>
              </a:rPr>
              <a:t>Đo</a:t>
            </a:r>
            <a:r>
              <a:rPr lang="en-US" sz="1800" b="1" baseline="0" dirty="0">
                <a:latin typeface="Times New Roman" panose="02020603050405020304" pitchFamily="18" charset="0"/>
                <a:cs typeface="Times New Roman" panose="02020603050405020304" pitchFamily="18" charset="0"/>
              </a:rPr>
              <a:t> HĐT </a:t>
            </a:r>
            <a:r>
              <a:rPr lang="en-US" sz="1800" b="1" baseline="0" dirty="0" err="1">
                <a:latin typeface="Times New Roman" panose="02020603050405020304" pitchFamily="18" charset="0"/>
                <a:cs typeface="Times New Roman" panose="02020603050405020304" pitchFamily="18" charset="0"/>
              </a:rPr>
              <a:t>gữa</a:t>
            </a:r>
            <a:r>
              <a:rPr lang="en-US" sz="1800" b="1" baseline="0" dirty="0">
                <a:latin typeface="Times New Roman" panose="02020603050405020304" pitchFamily="18" charset="0"/>
                <a:cs typeface="Times New Roman" panose="02020603050405020304" pitchFamily="18" charset="0"/>
              </a:rPr>
              <a:t> 2 </a:t>
            </a:r>
            <a:r>
              <a:rPr lang="en-US" sz="1800" b="1" baseline="0" dirty="0" err="1">
                <a:latin typeface="Times New Roman" panose="02020603050405020304" pitchFamily="18" charset="0"/>
                <a:cs typeface="Times New Roman" panose="02020603050405020304" pitchFamily="18" charset="0"/>
              </a:rPr>
              <a:t>đầu</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dây</a:t>
            </a:r>
            <a:endParaRPr lang="vi-VN" sz="1800" b="1" dirty="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C36FEADA-2077-41A0-8BBC-94C3C1E92811}"/>
              </a:ext>
            </a:extLst>
          </p:cNvPr>
          <p:cNvSpPr txBox="1"/>
          <p:nvPr/>
        </p:nvSpPr>
        <p:spPr>
          <a:xfrm>
            <a:off x="1189159" y="6057489"/>
            <a:ext cx="13825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2060"/>
                </a:solidFill>
                <a:latin typeface="Times New Roman" panose="02020603050405020304" pitchFamily="18" charset="0"/>
                <a:cs typeface="Times New Roman" panose="02020603050405020304" pitchFamily="18" charset="0"/>
              </a:rPr>
              <a:t>Mắc</a:t>
            </a:r>
            <a:r>
              <a:rPr lang="en-US" sz="1800" b="1" baseline="0" dirty="0">
                <a:solidFill>
                  <a:srgbClr val="002060"/>
                </a:solidFill>
                <a:latin typeface="Times New Roman" panose="02020603050405020304" pitchFamily="18" charset="0"/>
                <a:cs typeface="Times New Roman" panose="02020603050405020304" pitchFamily="18" charset="0"/>
              </a:rPr>
              <a:t> </a:t>
            </a:r>
            <a:r>
              <a:rPr lang="en-US" sz="1800" b="1" baseline="0" dirty="0" err="1">
                <a:solidFill>
                  <a:srgbClr val="002060"/>
                </a:solidFill>
                <a:latin typeface="Times New Roman" panose="02020603050405020304" pitchFamily="18" charset="0"/>
                <a:cs typeface="Times New Roman" panose="02020603050405020304" pitchFamily="18" charset="0"/>
              </a:rPr>
              <a:t>nối</a:t>
            </a:r>
            <a:r>
              <a:rPr lang="en-US" sz="1800" b="1" baseline="0" dirty="0">
                <a:solidFill>
                  <a:srgbClr val="002060"/>
                </a:solidFill>
                <a:latin typeface="Times New Roman" panose="02020603050405020304" pitchFamily="18" charset="0"/>
                <a:cs typeface="Times New Roman" panose="02020603050405020304" pitchFamily="18" charset="0"/>
              </a:rPr>
              <a:t> </a:t>
            </a:r>
            <a:r>
              <a:rPr lang="en-US" sz="1800" b="1" baseline="0" dirty="0" err="1">
                <a:solidFill>
                  <a:srgbClr val="002060"/>
                </a:solidFill>
                <a:latin typeface="Times New Roman" panose="02020603050405020304" pitchFamily="18" charset="0"/>
                <a:cs typeface="Times New Roman" panose="02020603050405020304" pitchFamily="18" charset="0"/>
              </a:rPr>
              <a:t>tiếp</a:t>
            </a:r>
            <a:r>
              <a:rPr lang="en-US" sz="1800" b="1" baseline="0" dirty="0">
                <a:solidFill>
                  <a:srgbClr val="002060"/>
                </a:solidFill>
                <a:latin typeface="Times New Roman" panose="02020603050405020304" pitchFamily="18" charset="0"/>
                <a:cs typeface="Times New Roman" panose="02020603050405020304" pitchFamily="18" charset="0"/>
              </a:rPr>
              <a:t> </a:t>
            </a:r>
            <a:r>
              <a:rPr lang="en-US" sz="1800" b="1" baseline="0" dirty="0" err="1">
                <a:solidFill>
                  <a:srgbClr val="002060"/>
                </a:solidFill>
                <a:latin typeface="Times New Roman" panose="02020603050405020304" pitchFamily="18" charset="0"/>
                <a:cs typeface="Times New Roman" panose="02020603050405020304" pitchFamily="18" charset="0"/>
              </a:rPr>
              <a:t>với</a:t>
            </a:r>
            <a:r>
              <a:rPr lang="en-US" sz="1800" b="1" baseline="0" dirty="0">
                <a:solidFill>
                  <a:srgbClr val="002060"/>
                </a:solidFill>
                <a:latin typeface="Times New Roman" panose="02020603050405020304" pitchFamily="18" charset="0"/>
                <a:cs typeface="Times New Roman" panose="02020603050405020304" pitchFamily="18" charset="0"/>
              </a:rPr>
              <a:t> </a:t>
            </a:r>
            <a:r>
              <a:rPr lang="en-US" sz="1800" b="1" baseline="0" dirty="0" err="1">
                <a:solidFill>
                  <a:srgbClr val="002060"/>
                </a:solidFill>
                <a:latin typeface="Times New Roman" panose="02020603050405020304" pitchFamily="18" charset="0"/>
                <a:cs typeface="Times New Roman" panose="02020603050405020304" pitchFamily="18" charset="0"/>
              </a:rPr>
              <a:t>dây</a:t>
            </a:r>
            <a:endParaRPr lang="vi-VN" sz="1800" b="1" dirty="0">
              <a:solidFill>
                <a:srgbClr val="002060"/>
              </a:solidFill>
              <a:latin typeface="Times New Roman" panose="02020603050405020304" pitchFamily="18" charset="0"/>
              <a:cs typeface="Times New Roman" panose="02020603050405020304" pitchFamily="18" charset="0"/>
            </a:endParaRPr>
          </a:p>
        </p:txBody>
      </p:sp>
      <p:sp>
        <p:nvSpPr>
          <p:cNvPr id="96" name="TextBox 95">
            <a:extLst>
              <a:ext uri="{FF2B5EF4-FFF2-40B4-BE49-F238E27FC236}">
                <a16:creationId xmlns:a16="http://schemas.microsoft.com/office/drawing/2014/main" id="{6ADC6DF7-B3F2-456F-9423-F36E0049A44D}"/>
              </a:ext>
            </a:extLst>
          </p:cNvPr>
          <p:cNvSpPr txBox="1"/>
          <p:nvPr/>
        </p:nvSpPr>
        <p:spPr>
          <a:xfrm>
            <a:off x="2853823" y="6069105"/>
            <a:ext cx="16396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2060"/>
                </a:solidFill>
                <a:latin typeface="Times New Roman" panose="02020603050405020304" pitchFamily="18" charset="0"/>
                <a:cs typeface="Times New Roman" panose="02020603050405020304" pitchFamily="18" charset="0"/>
              </a:rPr>
              <a:t>Mắc</a:t>
            </a:r>
            <a:r>
              <a:rPr lang="en-US" sz="1800" b="1" baseline="0" dirty="0">
                <a:solidFill>
                  <a:srgbClr val="002060"/>
                </a:solidFill>
                <a:latin typeface="Times New Roman" panose="02020603050405020304" pitchFamily="18" charset="0"/>
                <a:cs typeface="Times New Roman" panose="02020603050405020304" pitchFamily="18" charset="0"/>
              </a:rPr>
              <a:t> song </a:t>
            </a:r>
            <a:r>
              <a:rPr lang="en-US" sz="1800" b="1" baseline="0" dirty="0" err="1">
                <a:solidFill>
                  <a:srgbClr val="002060"/>
                </a:solidFill>
                <a:latin typeface="Times New Roman" panose="02020603050405020304" pitchFamily="18" charset="0"/>
                <a:cs typeface="Times New Roman" panose="02020603050405020304" pitchFamily="18" charset="0"/>
              </a:rPr>
              <a:t>song</a:t>
            </a:r>
            <a:r>
              <a:rPr lang="en-US" sz="1800" b="1" baseline="0" dirty="0">
                <a:solidFill>
                  <a:srgbClr val="002060"/>
                </a:solidFill>
                <a:latin typeface="Times New Roman" panose="02020603050405020304" pitchFamily="18" charset="0"/>
                <a:cs typeface="Times New Roman" panose="02020603050405020304" pitchFamily="18" charset="0"/>
              </a:rPr>
              <a:t> </a:t>
            </a:r>
            <a:r>
              <a:rPr lang="en-US" sz="1800" b="1" baseline="0" dirty="0" err="1">
                <a:solidFill>
                  <a:srgbClr val="002060"/>
                </a:solidFill>
                <a:latin typeface="Times New Roman" panose="02020603050405020304" pitchFamily="18" charset="0"/>
                <a:cs typeface="Times New Roman" panose="02020603050405020304" pitchFamily="18" charset="0"/>
              </a:rPr>
              <a:t>với</a:t>
            </a:r>
            <a:r>
              <a:rPr lang="en-US" sz="1800" b="1" baseline="0" dirty="0">
                <a:solidFill>
                  <a:srgbClr val="002060"/>
                </a:solidFill>
                <a:latin typeface="Times New Roman" panose="02020603050405020304" pitchFamily="18" charset="0"/>
                <a:cs typeface="Times New Roman" panose="02020603050405020304" pitchFamily="18" charset="0"/>
              </a:rPr>
              <a:t> </a:t>
            </a:r>
            <a:r>
              <a:rPr lang="en-US" sz="1800" b="1" baseline="0" dirty="0" err="1">
                <a:solidFill>
                  <a:srgbClr val="002060"/>
                </a:solidFill>
                <a:latin typeface="Times New Roman" panose="02020603050405020304" pitchFamily="18" charset="0"/>
                <a:cs typeface="Times New Roman" panose="02020603050405020304" pitchFamily="18" charset="0"/>
              </a:rPr>
              <a:t>dây</a:t>
            </a:r>
            <a:endParaRPr lang="vi-VN" sz="1800" b="1" dirty="0">
              <a:solidFill>
                <a:srgbClr val="002060"/>
              </a:solidFill>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EF9BD3A5-EC37-4BAC-ADFC-E63FD9B5D165}"/>
              </a:ext>
            </a:extLst>
          </p:cNvPr>
          <p:cNvSpPr txBox="1"/>
          <p:nvPr/>
        </p:nvSpPr>
        <p:spPr>
          <a:xfrm>
            <a:off x="4572000" y="3321132"/>
            <a:ext cx="4572000" cy="646331"/>
          </a:xfrm>
          <a:prstGeom prst="rect">
            <a:avLst/>
          </a:prstGeom>
          <a:solidFill>
            <a:schemeClr val="accent2">
              <a:lumMod val="40000"/>
              <a:lumOff val="60000"/>
            </a:schemeClr>
          </a:solidFill>
        </p:spPr>
        <p:txBody>
          <a:bodyPr wrap="square">
            <a:spAutoFit/>
          </a:bodyPr>
          <a:lstStyle/>
          <a:p>
            <a:pPr algn="ctr">
              <a:defRPr/>
            </a:pPr>
            <a:r>
              <a:rPr lang="en-US" b="1" dirty="0">
                <a:solidFill>
                  <a:srgbClr val="C00000"/>
                </a:solidFill>
                <a:latin typeface="Times New Roman" panose="02020603050405020304" pitchFamily="18" charset="0"/>
                <a:cs typeface="Times New Roman" panose="02020603050405020304" pitchFamily="18" charset="0"/>
              </a:rPr>
              <a:t>1/ </a:t>
            </a:r>
            <a:r>
              <a:rPr lang="vi-VN" b="1" dirty="0">
                <a:solidFill>
                  <a:srgbClr val="C00000"/>
                </a:solidFill>
                <a:latin typeface="Times New Roman" panose="02020603050405020304" pitchFamily="18" charset="0"/>
                <a:cs typeface="Times New Roman" panose="02020603050405020304" pitchFamily="18" charset="0"/>
              </a:rPr>
              <a:t>Vẽ sơ đồ mạch điện </a:t>
            </a:r>
            <a:r>
              <a:rPr lang="en-US" b="1" dirty="0" err="1">
                <a:solidFill>
                  <a:srgbClr val="C00000"/>
                </a:solidFill>
                <a:latin typeface="Times New Roman" panose="02020603050405020304" pitchFamily="18" charset="0"/>
                <a:cs typeface="Times New Roman" panose="02020603050405020304" pitchFamily="18" charset="0"/>
              </a:rPr>
              <a:t>gồm</a:t>
            </a:r>
            <a:r>
              <a:rPr lang="en-US" b="1" dirty="0">
                <a:solidFill>
                  <a:srgbClr val="C00000"/>
                </a:solidFill>
                <a:latin typeface="Times New Roman" panose="02020603050405020304" pitchFamily="18" charset="0"/>
                <a:cs typeface="Times New Roman" panose="02020603050405020304" pitchFamily="18" charset="0"/>
              </a:rPr>
              <a:t> 1 </a:t>
            </a:r>
            <a:r>
              <a:rPr lang="en-US" b="1" dirty="0" err="1">
                <a:solidFill>
                  <a:srgbClr val="C00000"/>
                </a:solidFill>
                <a:latin typeface="Times New Roman" panose="02020603050405020304" pitchFamily="18" charset="0"/>
                <a:cs typeface="Times New Roman" panose="02020603050405020304" pitchFamily="18" charset="0"/>
              </a:rPr>
              <a:t>nguồn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điện</a:t>
            </a:r>
            <a:r>
              <a:rPr lang="en-US" b="1" dirty="0">
                <a:solidFill>
                  <a:srgbClr val="C00000"/>
                </a:solidFill>
                <a:latin typeface="Times New Roman" panose="02020603050405020304" pitchFamily="18" charset="0"/>
                <a:cs typeface="Times New Roman" panose="02020603050405020304" pitchFamily="18" charset="0"/>
              </a:rPr>
              <a:t>, 1 </a:t>
            </a:r>
            <a:r>
              <a:rPr lang="en-US" b="1" dirty="0" err="1">
                <a:solidFill>
                  <a:srgbClr val="C00000"/>
                </a:solidFill>
                <a:latin typeface="Times New Roman" panose="02020603050405020304" pitchFamily="18" charset="0"/>
                <a:cs typeface="Times New Roman" panose="02020603050405020304" pitchFamily="18" charset="0"/>
              </a:rPr>
              <a:t>bóng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đèn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công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tắc</a:t>
            </a:r>
            <a:endParaRPr lang="en-US" b="1" dirty="0">
              <a:solidFill>
                <a:srgbClr val="C00000"/>
              </a:solidFill>
              <a:latin typeface="Times New Roman" panose="02020603050405020304" pitchFamily="18" charset="0"/>
              <a:cs typeface="Times New Roman" panose="02020603050405020304" pitchFamily="18" charset="0"/>
            </a:endParaRPr>
          </a:p>
        </p:txBody>
      </p:sp>
      <p:grpSp>
        <p:nvGrpSpPr>
          <p:cNvPr id="98" name="Group 64">
            <a:extLst>
              <a:ext uri="{FF2B5EF4-FFF2-40B4-BE49-F238E27FC236}">
                <a16:creationId xmlns:a16="http://schemas.microsoft.com/office/drawing/2014/main" id="{37277529-C9E2-494D-B9C0-B597745F8081}"/>
              </a:ext>
            </a:extLst>
          </p:cNvPr>
          <p:cNvGrpSpPr>
            <a:grpSpLocks/>
          </p:cNvGrpSpPr>
          <p:nvPr/>
        </p:nvGrpSpPr>
        <p:grpSpPr bwMode="auto">
          <a:xfrm>
            <a:off x="4879817" y="4497453"/>
            <a:ext cx="1441450" cy="917972"/>
            <a:chOff x="218" y="3452"/>
            <a:chExt cx="908" cy="771"/>
          </a:xfrm>
        </p:grpSpPr>
        <p:sp>
          <p:nvSpPr>
            <p:cNvPr id="99" name="Rectangle 8">
              <a:extLst>
                <a:ext uri="{FF2B5EF4-FFF2-40B4-BE49-F238E27FC236}">
                  <a16:creationId xmlns:a16="http://schemas.microsoft.com/office/drawing/2014/main" id="{E4459015-E2C9-40A8-83C2-E3A5E1FE1788}"/>
                </a:ext>
              </a:extLst>
            </p:cNvPr>
            <p:cNvSpPr>
              <a:spLocks noChangeArrowheads="1"/>
            </p:cNvSpPr>
            <p:nvPr/>
          </p:nvSpPr>
          <p:spPr bwMode="auto">
            <a:xfrm>
              <a:off x="218" y="3452"/>
              <a:ext cx="90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vi-VN" altLang="en-US" sz="900">
                <a:latin typeface="Times New Roman" panose="02020603050405020304" pitchFamily="18" charset="0"/>
                <a:cs typeface="Times New Roman" pitchFamily="18" charset="0"/>
              </a:endParaRPr>
            </a:p>
          </p:txBody>
        </p:sp>
        <p:sp>
          <p:nvSpPr>
            <p:cNvPr id="100" name="Line 32">
              <a:extLst>
                <a:ext uri="{FF2B5EF4-FFF2-40B4-BE49-F238E27FC236}">
                  <a16:creationId xmlns:a16="http://schemas.microsoft.com/office/drawing/2014/main" id="{09339B1E-E423-4CCA-B38D-6E61930B7FF3}"/>
                </a:ext>
              </a:extLst>
            </p:cNvPr>
            <p:cNvSpPr>
              <a:spLocks noChangeShapeType="1"/>
            </p:cNvSpPr>
            <p:nvPr/>
          </p:nvSpPr>
          <p:spPr bwMode="auto">
            <a:xfrm>
              <a:off x="295"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1" name="Line 33">
              <a:extLst>
                <a:ext uri="{FF2B5EF4-FFF2-40B4-BE49-F238E27FC236}">
                  <a16:creationId xmlns:a16="http://schemas.microsoft.com/office/drawing/2014/main" id="{8FBF0F32-9EF9-4FCA-B6AB-C250011B9E43}"/>
                </a:ext>
              </a:extLst>
            </p:cNvPr>
            <p:cNvSpPr>
              <a:spLocks noChangeShapeType="1"/>
            </p:cNvSpPr>
            <p:nvPr/>
          </p:nvSpPr>
          <p:spPr bwMode="auto">
            <a:xfrm>
              <a:off x="612"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2" name="Line 34">
              <a:extLst>
                <a:ext uri="{FF2B5EF4-FFF2-40B4-BE49-F238E27FC236}">
                  <a16:creationId xmlns:a16="http://schemas.microsoft.com/office/drawing/2014/main" id="{3A7EFDBA-70F2-499F-8FFE-A9453F08DFD5}"/>
                </a:ext>
              </a:extLst>
            </p:cNvPr>
            <p:cNvSpPr>
              <a:spLocks noChangeShapeType="1"/>
            </p:cNvSpPr>
            <p:nvPr/>
          </p:nvSpPr>
          <p:spPr bwMode="auto">
            <a:xfrm>
              <a:off x="706" y="3820"/>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3" name="Line 35">
              <a:extLst>
                <a:ext uri="{FF2B5EF4-FFF2-40B4-BE49-F238E27FC236}">
                  <a16:creationId xmlns:a16="http://schemas.microsoft.com/office/drawing/2014/main" id="{2D23BCA2-5FEE-4200-9112-B696B62C69CC}"/>
                </a:ext>
              </a:extLst>
            </p:cNvPr>
            <p:cNvSpPr>
              <a:spLocks noChangeShapeType="1"/>
            </p:cNvSpPr>
            <p:nvPr/>
          </p:nvSpPr>
          <p:spPr bwMode="auto">
            <a:xfrm>
              <a:off x="703"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4" name="Text Box 70">
              <a:extLst>
                <a:ext uri="{FF2B5EF4-FFF2-40B4-BE49-F238E27FC236}">
                  <a16:creationId xmlns:a16="http://schemas.microsoft.com/office/drawing/2014/main" id="{BF46F771-5D84-47D2-A822-2F383822F641}"/>
                </a:ext>
              </a:extLst>
            </p:cNvPr>
            <p:cNvSpPr txBox="1">
              <a:spLocks noChangeArrowheads="1"/>
            </p:cNvSpPr>
            <p:nvPr/>
          </p:nvSpPr>
          <p:spPr bwMode="auto">
            <a:xfrm>
              <a:off x="431" y="367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a:latin typeface="Times New Roman" panose="02020603050405020304" pitchFamily="18" charset="0"/>
                  <a:cs typeface="Times New Roman" pitchFamily="18" charset="0"/>
                </a:rPr>
                <a:t>+</a:t>
              </a:r>
            </a:p>
          </p:txBody>
        </p:sp>
        <p:sp>
          <p:nvSpPr>
            <p:cNvPr id="105" name="Text Box 71">
              <a:extLst>
                <a:ext uri="{FF2B5EF4-FFF2-40B4-BE49-F238E27FC236}">
                  <a16:creationId xmlns:a16="http://schemas.microsoft.com/office/drawing/2014/main" id="{EF365EAA-8873-4E70-A07D-854C60C9B900}"/>
                </a:ext>
              </a:extLst>
            </p:cNvPr>
            <p:cNvSpPr txBox="1">
              <a:spLocks noChangeArrowheads="1"/>
            </p:cNvSpPr>
            <p:nvPr/>
          </p:nvSpPr>
          <p:spPr bwMode="auto">
            <a:xfrm>
              <a:off x="695" y="359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b="1" dirty="0">
                  <a:latin typeface="Times New Roman" panose="02020603050405020304" pitchFamily="18" charset="0"/>
                  <a:cs typeface="Times New Roman" pitchFamily="18" charset="0"/>
                </a:rPr>
                <a:t>_</a:t>
              </a:r>
            </a:p>
          </p:txBody>
        </p:sp>
      </p:grpSp>
      <p:grpSp>
        <p:nvGrpSpPr>
          <p:cNvPr id="106" name="Group 24">
            <a:extLst>
              <a:ext uri="{FF2B5EF4-FFF2-40B4-BE49-F238E27FC236}">
                <a16:creationId xmlns:a16="http://schemas.microsoft.com/office/drawing/2014/main" id="{2F99625B-7030-4793-8AB5-B9000C60990B}"/>
              </a:ext>
            </a:extLst>
          </p:cNvPr>
          <p:cNvGrpSpPr>
            <a:grpSpLocks/>
          </p:cNvGrpSpPr>
          <p:nvPr/>
        </p:nvGrpSpPr>
        <p:grpSpPr bwMode="auto">
          <a:xfrm>
            <a:off x="6705600" y="4892497"/>
            <a:ext cx="1079500" cy="122635"/>
            <a:chOff x="4845" y="3838"/>
            <a:chExt cx="680" cy="103"/>
          </a:xfrm>
        </p:grpSpPr>
        <p:sp>
          <p:nvSpPr>
            <p:cNvPr id="107" name="Line 58">
              <a:extLst>
                <a:ext uri="{FF2B5EF4-FFF2-40B4-BE49-F238E27FC236}">
                  <a16:creationId xmlns:a16="http://schemas.microsoft.com/office/drawing/2014/main" id="{0611955D-49B4-4357-85FA-E9494F8FD434}"/>
                </a:ext>
              </a:extLst>
            </p:cNvPr>
            <p:cNvSpPr>
              <a:spLocks noChangeShapeType="1"/>
            </p:cNvSpPr>
            <p:nvPr/>
          </p:nvSpPr>
          <p:spPr bwMode="auto">
            <a:xfrm>
              <a:off x="5298" y="3941"/>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8" name="Line 59">
              <a:extLst>
                <a:ext uri="{FF2B5EF4-FFF2-40B4-BE49-F238E27FC236}">
                  <a16:creationId xmlns:a16="http://schemas.microsoft.com/office/drawing/2014/main" id="{1048C9F5-C621-4536-B62D-680793169B92}"/>
                </a:ext>
              </a:extLst>
            </p:cNvPr>
            <p:cNvSpPr>
              <a:spLocks noChangeShapeType="1"/>
            </p:cNvSpPr>
            <p:nvPr/>
          </p:nvSpPr>
          <p:spPr bwMode="auto">
            <a:xfrm>
              <a:off x="4845" y="3941"/>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9" name="Line 60">
              <a:extLst>
                <a:ext uri="{FF2B5EF4-FFF2-40B4-BE49-F238E27FC236}">
                  <a16:creationId xmlns:a16="http://schemas.microsoft.com/office/drawing/2014/main" id="{8CB04D71-9E07-4E8C-B040-4A5BF84CB8DB}"/>
                </a:ext>
              </a:extLst>
            </p:cNvPr>
            <p:cNvSpPr>
              <a:spLocks noChangeShapeType="1"/>
            </p:cNvSpPr>
            <p:nvPr/>
          </p:nvSpPr>
          <p:spPr bwMode="auto">
            <a:xfrm flipV="1">
              <a:off x="5057" y="3838"/>
              <a:ext cx="241" cy="9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110" name="Group 12">
            <a:extLst>
              <a:ext uri="{FF2B5EF4-FFF2-40B4-BE49-F238E27FC236}">
                <a16:creationId xmlns:a16="http://schemas.microsoft.com/office/drawing/2014/main" id="{8C2F9AF9-6B41-4E77-8B75-65F78E0DE203}"/>
              </a:ext>
            </a:extLst>
          </p:cNvPr>
          <p:cNvGrpSpPr>
            <a:grpSpLocks/>
          </p:cNvGrpSpPr>
          <p:nvPr/>
        </p:nvGrpSpPr>
        <p:grpSpPr bwMode="auto">
          <a:xfrm>
            <a:off x="4983539" y="5729068"/>
            <a:ext cx="1017587" cy="323850"/>
            <a:chOff x="2396" y="3697"/>
            <a:chExt cx="641" cy="272"/>
          </a:xfrm>
        </p:grpSpPr>
        <p:sp>
          <p:nvSpPr>
            <p:cNvPr id="111" name="Line 47">
              <a:extLst>
                <a:ext uri="{FF2B5EF4-FFF2-40B4-BE49-F238E27FC236}">
                  <a16:creationId xmlns:a16="http://schemas.microsoft.com/office/drawing/2014/main" id="{A6AE7906-4831-4E19-92EB-5205E8AE43FF}"/>
                </a:ext>
              </a:extLst>
            </p:cNvPr>
            <p:cNvSpPr>
              <a:spLocks noChangeShapeType="1"/>
            </p:cNvSpPr>
            <p:nvPr/>
          </p:nvSpPr>
          <p:spPr bwMode="auto">
            <a:xfrm>
              <a:off x="2628" y="3743"/>
              <a:ext cx="182" cy="18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12" name="Line 48">
              <a:extLst>
                <a:ext uri="{FF2B5EF4-FFF2-40B4-BE49-F238E27FC236}">
                  <a16:creationId xmlns:a16="http://schemas.microsoft.com/office/drawing/2014/main" id="{1D873E4B-7DA2-48FF-9807-1DB21C1BDDA6}"/>
                </a:ext>
              </a:extLst>
            </p:cNvPr>
            <p:cNvSpPr>
              <a:spLocks noChangeShapeType="1"/>
            </p:cNvSpPr>
            <p:nvPr/>
          </p:nvSpPr>
          <p:spPr bwMode="auto">
            <a:xfrm flipV="1">
              <a:off x="2612" y="3772"/>
              <a:ext cx="227" cy="13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13" name="Group 15">
              <a:extLst>
                <a:ext uri="{FF2B5EF4-FFF2-40B4-BE49-F238E27FC236}">
                  <a16:creationId xmlns:a16="http://schemas.microsoft.com/office/drawing/2014/main" id="{521944F2-BD6B-44F6-9A91-2FA356527693}"/>
                </a:ext>
              </a:extLst>
            </p:cNvPr>
            <p:cNvGrpSpPr>
              <a:grpSpLocks/>
            </p:cNvGrpSpPr>
            <p:nvPr/>
          </p:nvGrpSpPr>
          <p:grpSpPr bwMode="auto">
            <a:xfrm>
              <a:off x="2396" y="3697"/>
              <a:ext cx="641" cy="272"/>
              <a:chOff x="2396" y="3697"/>
              <a:chExt cx="641" cy="272"/>
            </a:xfrm>
          </p:grpSpPr>
          <p:sp>
            <p:nvSpPr>
              <p:cNvPr id="114" name="Oval 46">
                <a:extLst>
                  <a:ext uri="{FF2B5EF4-FFF2-40B4-BE49-F238E27FC236}">
                    <a16:creationId xmlns:a16="http://schemas.microsoft.com/office/drawing/2014/main" id="{E68C5E59-D38C-464F-A7F0-630F0C718563}"/>
                  </a:ext>
                </a:extLst>
              </p:cNvPr>
              <p:cNvSpPr>
                <a:spLocks noChangeArrowheads="1"/>
              </p:cNvSpPr>
              <p:nvPr/>
            </p:nvSpPr>
            <p:spPr bwMode="auto">
              <a:xfrm>
                <a:off x="2583"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Times New Roman" panose="02020603050405020304" pitchFamily="18" charset="0"/>
                  <a:cs typeface="Times New Roman" pitchFamily="18" charset="0"/>
                </a:endParaRPr>
              </a:p>
            </p:txBody>
          </p:sp>
          <p:sp>
            <p:nvSpPr>
              <p:cNvPr id="115" name="Line 49">
                <a:extLst>
                  <a:ext uri="{FF2B5EF4-FFF2-40B4-BE49-F238E27FC236}">
                    <a16:creationId xmlns:a16="http://schemas.microsoft.com/office/drawing/2014/main" id="{C6EBE954-A13B-454D-82D5-484DCDD7AF7E}"/>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16" name="Line 50">
                <a:extLst>
                  <a:ext uri="{FF2B5EF4-FFF2-40B4-BE49-F238E27FC236}">
                    <a16:creationId xmlns:a16="http://schemas.microsoft.com/office/drawing/2014/main" id="{50F38A8E-AA46-4696-8D4B-DC7DEB2DC7AF}"/>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117" name="Line 51">
            <a:extLst>
              <a:ext uri="{FF2B5EF4-FFF2-40B4-BE49-F238E27FC236}">
                <a16:creationId xmlns:a16="http://schemas.microsoft.com/office/drawing/2014/main" id="{3C7248D3-EE54-4B37-8BF4-3E120D2E3B06}"/>
              </a:ext>
            </a:extLst>
          </p:cNvPr>
          <p:cNvSpPr>
            <a:spLocks noChangeShapeType="1"/>
          </p:cNvSpPr>
          <p:nvPr/>
        </p:nvSpPr>
        <p:spPr bwMode="auto">
          <a:xfrm>
            <a:off x="5899945" y="5007590"/>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latin typeface="Times New Roman" panose="02020603050405020304" pitchFamily="18" charset="0"/>
              <a:cs typeface="Times New Roman" panose="02020603050405020304" pitchFamily="18" charset="0"/>
            </a:endParaRPr>
          </a:p>
        </p:txBody>
      </p:sp>
      <p:grpSp>
        <p:nvGrpSpPr>
          <p:cNvPr id="118" name="Group 117">
            <a:extLst>
              <a:ext uri="{FF2B5EF4-FFF2-40B4-BE49-F238E27FC236}">
                <a16:creationId xmlns:a16="http://schemas.microsoft.com/office/drawing/2014/main" id="{5013373A-EB8E-4664-9A93-790CB462FF25}"/>
              </a:ext>
            </a:extLst>
          </p:cNvPr>
          <p:cNvGrpSpPr/>
          <p:nvPr/>
        </p:nvGrpSpPr>
        <p:grpSpPr>
          <a:xfrm>
            <a:off x="6755363" y="5552097"/>
            <a:ext cx="1017587" cy="578705"/>
            <a:chOff x="6297613" y="4155697"/>
            <a:chExt cx="1017587" cy="578705"/>
          </a:xfrm>
        </p:grpSpPr>
        <p:grpSp>
          <p:nvGrpSpPr>
            <p:cNvPr id="119" name="Group 15">
              <a:extLst>
                <a:ext uri="{FF2B5EF4-FFF2-40B4-BE49-F238E27FC236}">
                  <a16:creationId xmlns:a16="http://schemas.microsoft.com/office/drawing/2014/main" id="{2CE7A1B2-BC42-454F-8A11-24253CD8B611}"/>
                </a:ext>
              </a:extLst>
            </p:cNvPr>
            <p:cNvGrpSpPr>
              <a:grpSpLocks/>
            </p:cNvGrpSpPr>
            <p:nvPr/>
          </p:nvGrpSpPr>
          <p:grpSpPr bwMode="auto">
            <a:xfrm>
              <a:off x="6297613" y="4256485"/>
              <a:ext cx="1017587" cy="477917"/>
              <a:chOff x="2396" y="3697"/>
              <a:chExt cx="641" cy="272"/>
            </a:xfrm>
          </p:grpSpPr>
          <p:sp>
            <p:nvSpPr>
              <p:cNvPr id="122" name="Oval 46">
                <a:extLst>
                  <a:ext uri="{FF2B5EF4-FFF2-40B4-BE49-F238E27FC236}">
                    <a16:creationId xmlns:a16="http://schemas.microsoft.com/office/drawing/2014/main" id="{F0E0B2C6-ACE9-42F9-95EA-53F8E6186D39}"/>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A</a:t>
                </a:r>
                <a:endParaRPr lang="vi-VN" altLang="en-US" b="1" dirty="0">
                  <a:latin typeface="Times New Roman" pitchFamily="18" charset="0"/>
                  <a:cs typeface="Times New Roman" pitchFamily="18" charset="0"/>
                </a:endParaRPr>
              </a:p>
            </p:txBody>
          </p:sp>
          <p:sp>
            <p:nvSpPr>
              <p:cNvPr id="123" name="Line 49">
                <a:extLst>
                  <a:ext uri="{FF2B5EF4-FFF2-40B4-BE49-F238E27FC236}">
                    <a16:creationId xmlns:a16="http://schemas.microsoft.com/office/drawing/2014/main" id="{E06A8E71-5688-4319-81BD-77F2DC7294D0}"/>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24" name="Line 50">
                <a:extLst>
                  <a:ext uri="{FF2B5EF4-FFF2-40B4-BE49-F238E27FC236}">
                    <a16:creationId xmlns:a16="http://schemas.microsoft.com/office/drawing/2014/main" id="{C390E413-F31F-48E0-8A53-1C06B0FD2B3E}"/>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20" name="TextBox 119">
              <a:extLst>
                <a:ext uri="{FF2B5EF4-FFF2-40B4-BE49-F238E27FC236}">
                  <a16:creationId xmlns:a16="http://schemas.microsoft.com/office/drawing/2014/main" id="{F824632B-8D91-47EB-8D01-DA763B4E975B}"/>
                </a:ext>
              </a:extLst>
            </p:cNvPr>
            <p:cNvSpPr txBox="1"/>
            <p:nvPr/>
          </p:nvSpPr>
          <p:spPr>
            <a:xfrm>
              <a:off x="6324371" y="4186238"/>
              <a:ext cx="31931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sp>
          <p:nvSpPr>
            <p:cNvPr id="121" name="TextBox 120">
              <a:extLst>
                <a:ext uri="{FF2B5EF4-FFF2-40B4-BE49-F238E27FC236}">
                  <a16:creationId xmlns:a16="http://schemas.microsoft.com/office/drawing/2014/main" id="{B7BBCB2B-343E-40D5-8C16-F82B337323BF}"/>
                </a:ext>
              </a:extLst>
            </p:cNvPr>
            <p:cNvSpPr txBox="1"/>
            <p:nvPr/>
          </p:nvSpPr>
          <p:spPr>
            <a:xfrm>
              <a:off x="6987901" y="4155697"/>
              <a:ext cx="2616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sp>
        <p:nvSpPr>
          <p:cNvPr id="125" name="Line 51">
            <a:extLst>
              <a:ext uri="{FF2B5EF4-FFF2-40B4-BE49-F238E27FC236}">
                <a16:creationId xmlns:a16="http://schemas.microsoft.com/office/drawing/2014/main" id="{34131424-7DDC-422B-A5DF-67AD03CBD740}"/>
              </a:ext>
            </a:extLst>
          </p:cNvPr>
          <p:cNvSpPr>
            <a:spLocks noChangeShapeType="1"/>
          </p:cNvSpPr>
          <p:nvPr/>
        </p:nvSpPr>
        <p:spPr bwMode="auto">
          <a:xfrm>
            <a:off x="5950032" y="5890993"/>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latin typeface="Times New Roman" panose="02020603050405020304" pitchFamily="18" charset="0"/>
              <a:cs typeface="Times New Roman" panose="02020603050405020304" pitchFamily="18" charset="0"/>
            </a:endParaRPr>
          </a:p>
        </p:txBody>
      </p:sp>
      <p:sp>
        <p:nvSpPr>
          <p:cNvPr id="126" name="Line 51">
            <a:extLst>
              <a:ext uri="{FF2B5EF4-FFF2-40B4-BE49-F238E27FC236}">
                <a16:creationId xmlns:a16="http://schemas.microsoft.com/office/drawing/2014/main" id="{175549A9-C183-47E0-BD36-F8010905AE7A}"/>
              </a:ext>
            </a:extLst>
          </p:cNvPr>
          <p:cNvSpPr>
            <a:spLocks noChangeShapeType="1"/>
          </p:cNvSpPr>
          <p:nvPr/>
        </p:nvSpPr>
        <p:spPr bwMode="auto">
          <a:xfrm flipV="1">
            <a:off x="5009501" y="5029077"/>
            <a:ext cx="17534" cy="90255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latin typeface="Times New Roman" panose="02020603050405020304" pitchFamily="18" charset="0"/>
              <a:cs typeface="Times New Roman" panose="02020603050405020304" pitchFamily="18" charset="0"/>
            </a:endParaRPr>
          </a:p>
        </p:txBody>
      </p:sp>
      <p:sp>
        <p:nvSpPr>
          <p:cNvPr id="127" name="Line 51">
            <a:extLst>
              <a:ext uri="{FF2B5EF4-FFF2-40B4-BE49-F238E27FC236}">
                <a16:creationId xmlns:a16="http://schemas.microsoft.com/office/drawing/2014/main" id="{41B5720D-B3F4-447C-BE00-9E1F49CAE5FF}"/>
              </a:ext>
            </a:extLst>
          </p:cNvPr>
          <p:cNvSpPr>
            <a:spLocks noChangeShapeType="1"/>
          </p:cNvSpPr>
          <p:nvPr/>
        </p:nvSpPr>
        <p:spPr bwMode="auto">
          <a:xfrm flipV="1">
            <a:off x="7779093" y="5009271"/>
            <a:ext cx="17534" cy="90255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latin typeface="Times New Roman" panose="02020603050405020304" pitchFamily="18" charset="0"/>
              <a:cs typeface="Times New Roman" panose="02020603050405020304" pitchFamily="18" charset="0"/>
            </a:endParaRPr>
          </a:p>
        </p:txBody>
      </p:sp>
      <p:sp>
        <p:nvSpPr>
          <p:cNvPr id="128" name="TextBox 127">
            <a:extLst>
              <a:ext uri="{FF2B5EF4-FFF2-40B4-BE49-F238E27FC236}">
                <a16:creationId xmlns:a16="http://schemas.microsoft.com/office/drawing/2014/main" id="{C3F659A0-1ABB-4CEB-8A04-1AD11A55659E}"/>
              </a:ext>
            </a:extLst>
          </p:cNvPr>
          <p:cNvSpPr txBox="1"/>
          <p:nvPr/>
        </p:nvSpPr>
        <p:spPr>
          <a:xfrm>
            <a:off x="4572000" y="3897868"/>
            <a:ext cx="4572000" cy="369332"/>
          </a:xfrm>
          <a:prstGeom prst="rect">
            <a:avLst/>
          </a:prstGeom>
          <a:solidFill>
            <a:schemeClr val="accent2">
              <a:lumMod val="40000"/>
              <a:lumOff val="60000"/>
            </a:schemeClr>
          </a:solidFill>
        </p:spPr>
        <p:txBody>
          <a:bodyPr wrap="square">
            <a:spAutoFit/>
          </a:bodyPr>
          <a:lstStyle/>
          <a:p>
            <a:pPr algn="ctr">
              <a:defRPr/>
            </a:pPr>
            <a:r>
              <a:rPr lang="en-US" b="1" dirty="0">
                <a:solidFill>
                  <a:srgbClr val="C00000"/>
                </a:solidFill>
                <a:latin typeface="Times New Roman" panose="02020603050405020304" pitchFamily="18" charset="0"/>
                <a:cs typeface="Times New Roman" panose="02020603050405020304" pitchFamily="18" charset="0"/>
              </a:rPr>
              <a:t>2/ </a:t>
            </a:r>
            <a:r>
              <a:rPr lang="vi-VN" b="1" dirty="0">
                <a:solidFill>
                  <a:srgbClr val="C00000"/>
                </a:solidFill>
                <a:latin typeface="Times New Roman" panose="02020603050405020304" pitchFamily="18" charset="0"/>
                <a:cs typeface="Times New Roman" panose="02020603050405020304" pitchFamily="18" charset="0"/>
              </a:rPr>
              <a:t>Vẽ </a:t>
            </a:r>
            <a:r>
              <a:rPr lang="en-US" b="1" dirty="0" err="1">
                <a:solidFill>
                  <a:srgbClr val="C00000"/>
                </a:solidFill>
                <a:latin typeface="Times New Roman" panose="02020603050405020304" pitchFamily="18" charset="0"/>
                <a:cs typeface="Times New Roman" panose="02020603050405020304" pitchFamily="18" charset="0"/>
              </a:rPr>
              <a:t>thêm</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ampe</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kế</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đo</a:t>
            </a:r>
            <a:r>
              <a:rPr lang="en-US" b="1" dirty="0">
                <a:solidFill>
                  <a:srgbClr val="C00000"/>
                </a:solidFill>
                <a:latin typeface="Times New Roman" panose="02020603050405020304" pitchFamily="18" charset="0"/>
                <a:cs typeface="Times New Roman" panose="02020603050405020304" pitchFamily="18" charset="0"/>
              </a:rPr>
              <a:t> CĐDĐ qua </a:t>
            </a:r>
            <a:r>
              <a:rPr lang="en-US" b="1" dirty="0" err="1">
                <a:solidFill>
                  <a:srgbClr val="C00000"/>
                </a:solidFill>
                <a:latin typeface="Times New Roman" panose="02020603050405020304" pitchFamily="18" charset="0"/>
                <a:cs typeface="Times New Roman" panose="02020603050405020304" pitchFamily="18" charset="0"/>
              </a:rPr>
              <a:t>đèn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29" name="Line 51">
            <a:extLst>
              <a:ext uri="{FF2B5EF4-FFF2-40B4-BE49-F238E27FC236}">
                <a16:creationId xmlns:a16="http://schemas.microsoft.com/office/drawing/2014/main" id="{6E2ADF62-5523-4857-9473-BFD1E735D9BD}"/>
              </a:ext>
            </a:extLst>
          </p:cNvPr>
          <p:cNvSpPr>
            <a:spLocks noChangeShapeType="1"/>
          </p:cNvSpPr>
          <p:nvPr/>
        </p:nvSpPr>
        <p:spPr bwMode="auto">
          <a:xfrm>
            <a:off x="6715539" y="5890993"/>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latin typeface="Times New Roman" panose="02020603050405020304" pitchFamily="18" charset="0"/>
              <a:cs typeface="Times New Roman" panose="02020603050405020304" pitchFamily="18" charset="0"/>
            </a:endParaRPr>
          </a:p>
        </p:txBody>
      </p:sp>
      <p:sp>
        <p:nvSpPr>
          <p:cNvPr id="130" name="TextBox 129">
            <a:extLst>
              <a:ext uri="{FF2B5EF4-FFF2-40B4-BE49-F238E27FC236}">
                <a16:creationId xmlns:a16="http://schemas.microsoft.com/office/drawing/2014/main" id="{0C74111C-0F22-4480-9345-677FA0162F7E}"/>
              </a:ext>
            </a:extLst>
          </p:cNvPr>
          <p:cNvSpPr txBox="1"/>
          <p:nvPr/>
        </p:nvSpPr>
        <p:spPr>
          <a:xfrm>
            <a:off x="4554707" y="4260823"/>
            <a:ext cx="4572000" cy="369332"/>
          </a:xfrm>
          <a:prstGeom prst="rect">
            <a:avLst/>
          </a:prstGeom>
          <a:solidFill>
            <a:schemeClr val="accent2">
              <a:lumMod val="40000"/>
              <a:lumOff val="60000"/>
            </a:schemeClr>
          </a:solidFill>
        </p:spPr>
        <p:txBody>
          <a:bodyPr wrap="square">
            <a:spAutoFit/>
          </a:bodyPr>
          <a:lstStyle/>
          <a:p>
            <a:pPr algn="ctr">
              <a:defRPr/>
            </a:pPr>
            <a:r>
              <a:rPr lang="en-US" b="1" dirty="0">
                <a:solidFill>
                  <a:srgbClr val="C00000"/>
                </a:solidFill>
                <a:latin typeface="Times New Roman" panose="02020603050405020304" pitchFamily="18" charset="0"/>
                <a:cs typeface="Times New Roman" panose="02020603050405020304" pitchFamily="18" charset="0"/>
              </a:rPr>
              <a:t>3/ </a:t>
            </a:r>
            <a:r>
              <a:rPr lang="vi-VN" b="1" dirty="0">
                <a:solidFill>
                  <a:srgbClr val="C00000"/>
                </a:solidFill>
                <a:latin typeface="Times New Roman" panose="02020603050405020304" pitchFamily="18" charset="0"/>
                <a:cs typeface="Times New Roman" panose="02020603050405020304" pitchFamily="18" charset="0"/>
              </a:rPr>
              <a:t>Vẽ </a:t>
            </a:r>
            <a:r>
              <a:rPr lang="en-US" b="1" dirty="0" err="1">
                <a:solidFill>
                  <a:srgbClr val="C00000"/>
                </a:solidFill>
                <a:latin typeface="Times New Roman" panose="02020603050405020304" pitchFamily="18" charset="0"/>
                <a:cs typeface="Times New Roman" panose="02020603050405020304" pitchFamily="18" charset="0"/>
              </a:rPr>
              <a:t>thêm</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vôn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kế</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đo</a:t>
            </a:r>
            <a:r>
              <a:rPr lang="en-US" b="1" dirty="0">
                <a:solidFill>
                  <a:srgbClr val="C00000"/>
                </a:solidFill>
                <a:latin typeface="Times New Roman" panose="02020603050405020304" pitchFamily="18" charset="0"/>
                <a:cs typeface="Times New Roman" panose="02020603050405020304" pitchFamily="18" charset="0"/>
              </a:rPr>
              <a:t> HĐT ở 2 </a:t>
            </a:r>
            <a:r>
              <a:rPr lang="en-US" b="1" dirty="0" err="1">
                <a:solidFill>
                  <a:srgbClr val="C00000"/>
                </a:solidFill>
                <a:latin typeface="Times New Roman" panose="02020603050405020304" pitchFamily="18" charset="0"/>
                <a:cs typeface="Times New Roman" panose="02020603050405020304" pitchFamily="18" charset="0"/>
              </a:rPr>
              <a:t>đầu</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đèn</a:t>
            </a:r>
            <a:endParaRPr lang="en-US" b="1" dirty="0">
              <a:solidFill>
                <a:srgbClr val="C00000"/>
              </a:solidFill>
              <a:latin typeface="Times New Roman" panose="02020603050405020304" pitchFamily="18" charset="0"/>
              <a:cs typeface="Times New Roman" panose="02020603050405020304" pitchFamily="18" charset="0"/>
            </a:endParaRPr>
          </a:p>
        </p:txBody>
      </p:sp>
      <p:grpSp>
        <p:nvGrpSpPr>
          <p:cNvPr id="131" name="Group 130">
            <a:extLst>
              <a:ext uri="{FF2B5EF4-FFF2-40B4-BE49-F238E27FC236}">
                <a16:creationId xmlns:a16="http://schemas.microsoft.com/office/drawing/2014/main" id="{FEB5153C-1D19-4C61-8EF1-D6501E218D4A}"/>
              </a:ext>
            </a:extLst>
          </p:cNvPr>
          <p:cNvGrpSpPr/>
          <p:nvPr/>
        </p:nvGrpSpPr>
        <p:grpSpPr>
          <a:xfrm>
            <a:off x="5086678" y="6221822"/>
            <a:ext cx="1017587" cy="578705"/>
            <a:chOff x="6297613" y="4155697"/>
            <a:chExt cx="1017587" cy="578705"/>
          </a:xfrm>
        </p:grpSpPr>
        <p:grpSp>
          <p:nvGrpSpPr>
            <p:cNvPr id="132" name="Group 15">
              <a:extLst>
                <a:ext uri="{FF2B5EF4-FFF2-40B4-BE49-F238E27FC236}">
                  <a16:creationId xmlns:a16="http://schemas.microsoft.com/office/drawing/2014/main" id="{6CA2BD86-C863-4710-A24E-D837CCCD3899}"/>
                </a:ext>
              </a:extLst>
            </p:cNvPr>
            <p:cNvGrpSpPr>
              <a:grpSpLocks/>
            </p:cNvGrpSpPr>
            <p:nvPr/>
          </p:nvGrpSpPr>
          <p:grpSpPr bwMode="auto">
            <a:xfrm>
              <a:off x="6297613" y="4256485"/>
              <a:ext cx="1017587" cy="477917"/>
              <a:chOff x="2396" y="3697"/>
              <a:chExt cx="641" cy="272"/>
            </a:xfrm>
          </p:grpSpPr>
          <p:sp>
            <p:nvSpPr>
              <p:cNvPr id="135" name="Oval 46">
                <a:extLst>
                  <a:ext uri="{FF2B5EF4-FFF2-40B4-BE49-F238E27FC236}">
                    <a16:creationId xmlns:a16="http://schemas.microsoft.com/office/drawing/2014/main" id="{744FC09F-8D9D-433E-ADBD-E4F05C0C3222}"/>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V</a:t>
                </a:r>
                <a:endParaRPr lang="vi-VN" altLang="en-US" b="1" dirty="0">
                  <a:latin typeface="Times New Roman" pitchFamily="18" charset="0"/>
                  <a:cs typeface="Times New Roman" pitchFamily="18" charset="0"/>
                </a:endParaRPr>
              </a:p>
            </p:txBody>
          </p:sp>
          <p:sp>
            <p:nvSpPr>
              <p:cNvPr id="136" name="Line 49">
                <a:extLst>
                  <a:ext uri="{FF2B5EF4-FFF2-40B4-BE49-F238E27FC236}">
                    <a16:creationId xmlns:a16="http://schemas.microsoft.com/office/drawing/2014/main" id="{D7040E13-9F9B-4722-A9C9-ED23BB0EA007}"/>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7" name="Line 50">
                <a:extLst>
                  <a:ext uri="{FF2B5EF4-FFF2-40B4-BE49-F238E27FC236}">
                    <a16:creationId xmlns:a16="http://schemas.microsoft.com/office/drawing/2014/main" id="{325D6B8F-6CD2-4CA2-A1C9-01A277E66911}"/>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33" name="TextBox 132">
              <a:extLst>
                <a:ext uri="{FF2B5EF4-FFF2-40B4-BE49-F238E27FC236}">
                  <a16:creationId xmlns:a16="http://schemas.microsoft.com/office/drawing/2014/main" id="{963BA398-81DA-4357-A178-BCCC328E585C}"/>
                </a:ext>
              </a:extLst>
            </p:cNvPr>
            <p:cNvSpPr txBox="1"/>
            <p:nvPr/>
          </p:nvSpPr>
          <p:spPr>
            <a:xfrm>
              <a:off x="6324371" y="4186238"/>
              <a:ext cx="31931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sp>
          <p:nvSpPr>
            <p:cNvPr id="134" name="TextBox 133">
              <a:extLst>
                <a:ext uri="{FF2B5EF4-FFF2-40B4-BE49-F238E27FC236}">
                  <a16:creationId xmlns:a16="http://schemas.microsoft.com/office/drawing/2014/main" id="{D97EA0BA-F579-46FC-BBC7-26E41163F92C}"/>
                </a:ext>
              </a:extLst>
            </p:cNvPr>
            <p:cNvSpPr txBox="1"/>
            <p:nvPr/>
          </p:nvSpPr>
          <p:spPr>
            <a:xfrm>
              <a:off x="6987901" y="4155697"/>
              <a:ext cx="2616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sp>
        <p:nvSpPr>
          <p:cNvPr id="138" name="Line 51">
            <a:extLst>
              <a:ext uri="{FF2B5EF4-FFF2-40B4-BE49-F238E27FC236}">
                <a16:creationId xmlns:a16="http://schemas.microsoft.com/office/drawing/2014/main" id="{9078A16F-FB86-4A45-ACF5-E5C8DF9154DF}"/>
              </a:ext>
            </a:extLst>
          </p:cNvPr>
          <p:cNvSpPr>
            <a:spLocks noChangeShapeType="1"/>
          </p:cNvSpPr>
          <p:nvPr/>
        </p:nvSpPr>
        <p:spPr bwMode="auto">
          <a:xfrm flipV="1">
            <a:off x="5105400" y="5908430"/>
            <a:ext cx="14778" cy="69539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latin typeface="Times New Roman" panose="02020603050405020304" pitchFamily="18" charset="0"/>
              <a:cs typeface="Times New Roman" panose="02020603050405020304" pitchFamily="18" charset="0"/>
            </a:endParaRPr>
          </a:p>
        </p:txBody>
      </p:sp>
      <p:sp>
        <p:nvSpPr>
          <p:cNvPr id="140" name="Line 51">
            <a:extLst>
              <a:ext uri="{FF2B5EF4-FFF2-40B4-BE49-F238E27FC236}">
                <a16:creationId xmlns:a16="http://schemas.microsoft.com/office/drawing/2014/main" id="{D09437C1-DB53-425F-A5D7-CF1790AE520E}"/>
              </a:ext>
            </a:extLst>
          </p:cNvPr>
          <p:cNvSpPr>
            <a:spLocks noChangeShapeType="1"/>
          </p:cNvSpPr>
          <p:nvPr/>
        </p:nvSpPr>
        <p:spPr bwMode="auto">
          <a:xfrm flipV="1">
            <a:off x="6089775" y="5880775"/>
            <a:ext cx="14778" cy="69539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9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ircle(in)">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circle(in)">
                                      <p:cBhvr>
                                        <p:cTn id="12" dur="20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circle(in)">
                                      <p:cBhvr>
                                        <p:cTn id="27" dur="20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circle(in)">
                                      <p:cBhvr>
                                        <p:cTn id="37" dur="2000"/>
                                        <p:tgtEl>
                                          <p:spTgt spid="9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circle(in)">
                                      <p:cBhvr>
                                        <p:cTn id="42" dur="2000"/>
                                        <p:tgtEl>
                                          <p:spTgt spid="9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circle(in)">
                                      <p:cBhvr>
                                        <p:cTn id="47" dur="20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circle(in)">
                                      <p:cBhvr>
                                        <p:cTn id="52" dur="20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circle(in)">
                                      <p:cBhvr>
                                        <p:cTn id="57" dur="20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circle(in)">
                                      <p:cBhvr>
                                        <p:cTn id="62" dur="2000"/>
                                        <p:tgtEl>
                                          <p:spTgt spid="11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circle(in)">
                                      <p:cBhvr>
                                        <p:cTn id="67" dur="2000"/>
                                        <p:tgtEl>
                                          <p:spTgt spid="10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randombar(horizontal)">
                                      <p:cBhvr>
                                        <p:cTn id="72" dur="500"/>
                                        <p:tgtEl>
                                          <p:spTgt spid="126"/>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circle(in)">
                                      <p:cBhvr>
                                        <p:cTn id="75" dur="2000"/>
                                        <p:tgtEl>
                                          <p:spTgt spid="117"/>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29"/>
                                        </p:tgtEl>
                                        <p:attrNameLst>
                                          <p:attrName>style.visibility</p:attrName>
                                        </p:attrNameLst>
                                      </p:cBhvr>
                                      <p:to>
                                        <p:strVal val="visible"/>
                                      </p:to>
                                    </p:set>
                                    <p:animEffect transition="in" filter="circle(in)">
                                      <p:cBhvr>
                                        <p:cTn id="78" dur="2000"/>
                                        <p:tgtEl>
                                          <p:spTgt spid="129"/>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25"/>
                                        </p:tgtEl>
                                        <p:attrNameLst>
                                          <p:attrName>style.visibility</p:attrName>
                                        </p:attrNameLst>
                                      </p:cBhvr>
                                      <p:to>
                                        <p:strVal val="visible"/>
                                      </p:to>
                                    </p:set>
                                    <p:animEffect transition="in" filter="randombar(horizontal)">
                                      <p:cBhvr>
                                        <p:cTn id="81" dur="500"/>
                                        <p:tgtEl>
                                          <p:spTgt spid="125"/>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27"/>
                                        </p:tgtEl>
                                        <p:attrNameLst>
                                          <p:attrName>style.visibility</p:attrName>
                                        </p:attrNameLst>
                                      </p:cBhvr>
                                      <p:to>
                                        <p:strVal val="visible"/>
                                      </p:to>
                                    </p:set>
                                    <p:animEffect transition="in" filter="randombar(horizontal)">
                                      <p:cBhvr>
                                        <p:cTn id="84" dur="500"/>
                                        <p:tgtEl>
                                          <p:spTgt spid="127"/>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circle(in)">
                                      <p:cBhvr>
                                        <p:cTn id="89" dur="2000"/>
                                        <p:tgtEl>
                                          <p:spTgt spid="128"/>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xit" presetSubtype="32" fill="hold" grpId="1" nodeType="clickEffect">
                                  <p:stCondLst>
                                    <p:cond delay="0"/>
                                  </p:stCondLst>
                                  <p:childTnLst>
                                    <p:animEffect transition="out" filter="circle(out)">
                                      <p:cBhvr>
                                        <p:cTn id="93" dur="2000"/>
                                        <p:tgtEl>
                                          <p:spTgt spid="129"/>
                                        </p:tgtEl>
                                      </p:cBhvr>
                                    </p:animEffect>
                                    <p:set>
                                      <p:cBhvr>
                                        <p:cTn id="94" dur="1" fill="hold">
                                          <p:stCondLst>
                                            <p:cond delay="1999"/>
                                          </p:stCondLst>
                                        </p:cTn>
                                        <p:tgtEl>
                                          <p:spTgt spid="12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circle(in)">
                                      <p:cBhvr>
                                        <p:cTn id="99" dur="2000"/>
                                        <p:tgtEl>
                                          <p:spTgt spid="118"/>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130"/>
                                        </p:tgtEl>
                                        <p:attrNameLst>
                                          <p:attrName>style.visibility</p:attrName>
                                        </p:attrNameLst>
                                      </p:cBhvr>
                                      <p:to>
                                        <p:strVal val="visible"/>
                                      </p:to>
                                    </p:set>
                                    <p:animEffect transition="in" filter="circle(in)">
                                      <p:cBhvr>
                                        <p:cTn id="104" dur="2000"/>
                                        <p:tgtEl>
                                          <p:spTgt spid="130"/>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nodeType="clickEffect">
                                  <p:stCondLst>
                                    <p:cond delay="0"/>
                                  </p:stCondLst>
                                  <p:childTnLst>
                                    <p:set>
                                      <p:cBhvr>
                                        <p:cTn id="108" dur="1" fill="hold">
                                          <p:stCondLst>
                                            <p:cond delay="0"/>
                                          </p:stCondLst>
                                        </p:cTn>
                                        <p:tgtEl>
                                          <p:spTgt spid="131"/>
                                        </p:tgtEl>
                                        <p:attrNameLst>
                                          <p:attrName>style.visibility</p:attrName>
                                        </p:attrNameLst>
                                      </p:cBhvr>
                                      <p:to>
                                        <p:strVal val="visible"/>
                                      </p:to>
                                    </p:set>
                                    <p:animEffect transition="in" filter="circle(in)">
                                      <p:cBhvr>
                                        <p:cTn id="109" dur="2000"/>
                                        <p:tgtEl>
                                          <p:spTgt spid="131"/>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138"/>
                                        </p:tgtEl>
                                        <p:attrNameLst>
                                          <p:attrName>style.visibility</p:attrName>
                                        </p:attrNameLst>
                                      </p:cBhvr>
                                      <p:to>
                                        <p:strVal val="visible"/>
                                      </p:to>
                                    </p:set>
                                    <p:animEffect transition="in" filter="randombar(horizontal)">
                                      <p:cBhvr>
                                        <p:cTn id="114" dur="500"/>
                                        <p:tgtEl>
                                          <p:spTgt spid="138"/>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40"/>
                                        </p:tgtEl>
                                        <p:attrNameLst>
                                          <p:attrName>style.visibility</p:attrName>
                                        </p:attrNameLst>
                                      </p:cBhvr>
                                      <p:to>
                                        <p:strVal val="visible"/>
                                      </p:to>
                                    </p:set>
                                    <p:animEffect transition="in" filter="randombar(horizontal)">
                                      <p:cBhvr>
                                        <p:cTn id="11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4" grpId="0"/>
      <p:bldP spid="95" grpId="0"/>
      <p:bldP spid="96" grpId="0"/>
      <p:bldP spid="97" grpId="0" animBg="1"/>
      <p:bldP spid="117" grpId="0" animBg="1"/>
      <p:bldP spid="125" grpId="0" animBg="1"/>
      <p:bldP spid="126" grpId="0" animBg="1"/>
      <p:bldP spid="127" grpId="0" animBg="1"/>
      <p:bldP spid="128" grpId="0" animBg="1"/>
      <p:bldP spid="129" grpId="0" animBg="1"/>
      <p:bldP spid="129" grpId="1" animBg="1"/>
      <p:bldP spid="130" grpId="0" animBg="1"/>
      <p:bldP spid="138" grpId="0" animBg="1"/>
      <p:bldP spid="1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09600" y="1"/>
            <a:ext cx="815340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solidFill>
                  <a:srgbClr val="002060"/>
                </a:solidFill>
                <a:effectLst>
                  <a:outerShdw blurRad="76200" dist="50800" dir="5400000" algn="tl" rotWithShape="0">
                    <a:srgbClr val="000000">
                      <a:alpha val="65000"/>
                    </a:srgbClr>
                  </a:outerShdw>
                </a:effectLst>
                <a:latin typeface="Century Schoolbook" pitchFamily="18" charset="0"/>
              </a:rPr>
              <a:t>CHƯƠNG I: ĐIỆN HỌC</a:t>
            </a:r>
          </a:p>
        </p:txBody>
      </p:sp>
      <p:sp>
        <p:nvSpPr>
          <p:cNvPr id="4" name="Rectangle 3"/>
          <p:cNvSpPr/>
          <p:nvPr/>
        </p:nvSpPr>
        <p:spPr>
          <a:xfrm>
            <a:off x="152400" y="746812"/>
            <a:ext cx="8610600" cy="2062103"/>
          </a:xfrm>
          <a:prstGeom prst="rect">
            <a:avLst/>
          </a:prstGeom>
        </p:spPr>
        <p:txBody>
          <a:bodyPr>
            <a:spAutoFit/>
          </a:bodyPr>
          <a:lstStyle/>
          <a:p>
            <a:pPr algn="ctr" fontAlgn="auto">
              <a:spcBef>
                <a:spcPts val="0"/>
              </a:spcBef>
              <a:spcAft>
                <a:spcPts val="0"/>
              </a:spcAft>
              <a:defRPr/>
            </a:pPr>
            <a:r>
              <a:rPr lang="en-US" sz="3200" b="1" u="sng"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CHỦ ĐỀ 1:</a:t>
            </a:r>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fontAlgn="auto">
              <a:spcBef>
                <a:spcPts val="0"/>
              </a:spcBef>
              <a:spcAft>
                <a:spcPts val="0"/>
              </a:spcAft>
              <a:defRPr/>
            </a:pPr>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MỐI LIỆN HỆ GIỮA </a:t>
            </a:r>
            <a:r>
              <a:rPr lang="en-US" sz="32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CƯỜNG ĐỘ DÒNG </a:t>
            </a:r>
            <a:r>
              <a:rPr lang="en-US" sz="3200" b="1" cap="all"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ĐiỆN</a:t>
            </a:r>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VÀ </a:t>
            </a:r>
            <a:r>
              <a:rPr lang="en-US" sz="3200" b="1" cap="all"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HiỆU</a:t>
            </a:r>
            <a:r>
              <a:rPr lang="en-US" sz="32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ĐiỆN</a:t>
            </a:r>
            <a:r>
              <a:rPr lang="en-US" sz="32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THẾ </a:t>
            </a:r>
            <a:r>
              <a:rPr lang="en-US" sz="3200"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GiỮA</a:t>
            </a:r>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HAI ĐẦU DÂY DẪN</a:t>
            </a:r>
          </a:p>
        </p:txBody>
      </p:sp>
      <p:grpSp>
        <p:nvGrpSpPr>
          <p:cNvPr id="6" name="Group 87"/>
          <p:cNvGrpSpPr>
            <a:grpSpLocks/>
          </p:cNvGrpSpPr>
          <p:nvPr/>
        </p:nvGrpSpPr>
        <p:grpSpPr bwMode="auto">
          <a:xfrm>
            <a:off x="762000" y="3808413"/>
            <a:ext cx="2514600" cy="2590800"/>
            <a:chOff x="839" y="1224"/>
            <a:chExt cx="862" cy="862"/>
          </a:xfrm>
        </p:grpSpPr>
        <p:sp>
          <p:nvSpPr>
            <p:cNvPr id="73751" name="Oval 88"/>
            <p:cNvSpPr>
              <a:spLocks noChangeArrowheads="1"/>
            </p:cNvSpPr>
            <p:nvPr/>
          </p:nvSpPr>
          <p:spPr bwMode="gray">
            <a:xfrm>
              <a:off x="839" y="1224"/>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2" name="Oval 89"/>
            <p:cNvSpPr>
              <a:spLocks noChangeArrowheads="1"/>
            </p:cNvSpPr>
            <p:nvPr/>
          </p:nvSpPr>
          <p:spPr bwMode="gray">
            <a:xfrm>
              <a:off x="839" y="1224"/>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3" name="Oval 90"/>
            <p:cNvSpPr>
              <a:spLocks noChangeArrowheads="1"/>
            </p:cNvSpPr>
            <p:nvPr/>
          </p:nvSpPr>
          <p:spPr bwMode="gray">
            <a:xfrm>
              <a:off x="895" y="1280"/>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4" name="Oval 91"/>
            <p:cNvSpPr>
              <a:spLocks noChangeArrowheads="1"/>
            </p:cNvSpPr>
            <p:nvPr/>
          </p:nvSpPr>
          <p:spPr bwMode="gray">
            <a:xfrm>
              <a:off x="896" y="1280"/>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5" name="Oval 92"/>
            <p:cNvSpPr>
              <a:spLocks noChangeArrowheads="1"/>
            </p:cNvSpPr>
            <p:nvPr/>
          </p:nvSpPr>
          <p:spPr bwMode="gray">
            <a:xfrm>
              <a:off x="936" y="1318"/>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6" name="Oval 93"/>
            <p:cNvSpPr>
              <a:spLocks noChangeArrowheads="1"/>
            </p:cNvSpPr>
            <p:nvPr/>
          </p:nvSpPr>
          <p:spPr bwMode="gray">
            <a:xfrm>
              <a:off x="947" y="1329"/>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7" name="Oval 94"/>
            <p:cNvSpPr>
              <a:spLocks noChangeArrowheads="1"/>
            </p:cNvSpPr>
            <p:nvPr/>
          </p:nvSpPr>
          <p:spPr bwMode="gray">
            <a:xfrm>
              <a:off x="955" y="1333"/>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8" name="Oval 95"/>
            <p:cNvSpPr>
              <a:spLocks noChangeArrowheads="1"/>
            </p:cNvSpPr>
            <p:nvPr/>
          </p:nvSpPr>
          <p:spPr bwMode="gray">
            <a:xfrm>
              <a:off x="962" y="1339"/>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grpSp>
      <p:grpSp>
        <p:nvGrpSpPr>
          <p:cNvPr id="16" name="Group 147"/>
          <p:cNvGrpSpPr>
            <a:grpSpLocks/>
          </p:cNvGrpSpPr>
          <p:nvPr/>
        </p:nvGrpSpPr>
        <p:grpSpPr bwMode="auto">
          <a:xfrm rot="-1101588">
            <a:off x="3276600" y="3656013"/>
            <a:ext cx="3962400" cy="600075"/>
            <a:chOff x="1392" y="3216"/>
            <a:chExt cx="3360" cy="384"/>
          </a:xfrm>
        </p:grpSpPr>
        <p:sp>
          <p:nvSpPr>
            <p:cNvPr id="73747" name="Oval 148"/>
            <p:cNvSpPr>
              <a:spLocks noChangeArrowheads="1"/>
            </p:cNvSpPr>
            <p:nvPr/>
          </p:nvSpPr>
          <p:spPr bwMode="gray">
            <a:xfrm>
              <a:off x="1392" y="3216"/>
              <a:ext cx="3350" cy="36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48" name="Oval 149"/>
            <p:cNvSpPr>
              <a:spLocks noChangeArrowheads="1"/>
            </p:cNvSpPr>
            <p:nvPr/>
          </p:nvSpPr>
          <p:spPr bwMode="gray">
            <a:xfrm>
              <a:off x="1392" y="3216"/>
              <a:ext cx="3360" cy="384"/>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49" name="Oval 150"/>
            <p:cNvSpPr>
              <a:spLocks noChangeArrowheads="1"/>
            </p:cNvSpPr>
            <p:nvPr/>
          </p:nvSpPr>
          <p:spPr bwMode="gray">
            <a:xfrm>
              <a:off x="1417" y="3241"/>
              <a:ext cx="3287" cy="33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Century Schoolbook" pitchFamily="18" charset="0"/>
              </a:endParaRPr>
            </a:p>
          </p:txBody>
        </p:sp>
        <p:sp>
          <p:nvSpPr>
            <p:cNvPr id="73750" name="Oval 151"/>
            <p:cNvSpPr>
              <a:spLocks noChangeArrowheads="1"/>
            </p:cNvSpPr>
            <p:nvPr/>
          </p:nvSpPr>
          <p:spPr bwMode="gray">
            <a:xfrm>
              <a:off x="1417" y="3228"/>
              <a:ext cx="3287" cy="36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solidFill>
                    <a:srgbClr val="000000"/>
                  </a:solidFill>
                  <a:latin typeface="Times New Roman" pitchFamily="18" charset="0"/>
                  <a:cs typeface="Times New Roman" pitchFamily="18" charset="0"/>
                </a:rPr>
                <a:t>1. </a:t>
              </a:r>
              <a:r>
                <a:rPr lang="en-US" altLang="en-US" sz="2000" b="1" dirty="0" err="1">
                  <a:solidFill>
                    <a:srgbClr val="000000"/>
                  </a:solidFill>
                  <a:latin typeface="Times New Roman" pitchFamily="18" charset="0"/>
                  <a:cs typeface="Times New Roman" pitchFamily="18" charset="0"/>
                </a:rPr>
                <a:t>Thí</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nghiệm</a:t>
              </a:r>
              <a:endParaRPr lang="en-US" altLang="en-US" sz="2000" b="1" dirty="0">
                <a:solidFill>
                  <a:srgbClr val="000000"/>
                </a:solidFill>
                <a:latin typeface="Times New Roman" pitchFamily="18" charset="0"/>
                <a:cs typeface="Times New Roman" pitchFamily="18" charset="0"/>
              </a:endParaRPr>
            </a:p>
          </p:txBody>
        </p:sp>
      </p:grpSp>
      <p:grpSp>
        <p:nvGrpSpPr>
          <p:cNvPr id="21" name="Group 152"/>
          <p:cNvGrpSpPr>
            <a:grpSpLocks/>
          </p:cNvGrpSpPr>
          <p:nvPr/>
        </p:nvGrpSpPr>
        <p:grpSpPr bwMode="auto">
          <a:xfrm rot="-478277">
            <a:off x="3427413" y="4652963"/>
            <a:ext cx="4114800" cy="576262"/>
            <a:chOff x="1392" y="3220"/>
            <a:chExt cx="3360" cy="368"/>
          </a:xfrm>
        </p:grpSpPr>
        <p:sp>
          <p:nvSpPr>
            <p:cNvPr id="73743" name="Oval 153"/>
            <p:cNvSpPr>
              <a:spLocks noChangeArrowheads="1"/>
            </p:cNvSpPr>
            <p:nvPr/>
          </p:nvSpPr>
          <p:spPr bwMode="gray">
            <a:xfrm>
              <a:off x="1392" y="3220"/>
              <a:ext cx="3350" cy="360"/>
            </a:xfrm>
            <a:prstGeom prst="ellipse">
              <a:avLst/>
            </a:prstGeom>
            <a:gradFill rotWithShape="1">
              <a:gsLst>
                <a:gs pos="0">
                  <a:srgbClr val="FFFFFF"/>
                </a:gs>
                <a:gs pos="50000">
                  <a:srgbClr val="FAAF54"/>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sz="2000" b="1">
                <a:solidFill>
                  <a:srgbClr val="000000"/>
                </a:solidFill>
                <a:latin typeface="Times New Roman" pitchFamily="18" charset="0"/>
                <a:cs typeface="Times New Roman" pitchFamily="18" charset="0"/>
              </a:endParaRPr>
            </a:p>
          </p:txBody>
        </p:sp>
        <p:sp>
          <p:nvSpPr>
            <p:cNvPr id="73744" name="Oval 154"/>
            <p:cNvSpPr>
              <a:spLocks noChangeArrowheads="1"/>
            </p:cNvSpPr>
            <p:nvPr/>
          </p:nvSpPr>
          <p:spPr bwMode="gray">
            <a:xfrm>
              <a:off x="1392" y="3228"/>
              <a:ext cx="3360" cy="360"/>
            </a:xfrm>
            <a:prstGeom prst="ellipse">
              <a:avLst/>
            </a:prstGeom>
            <a:gradFill rotWithShape="1">
              <a:gsLst>
                <a:gs pos="0">
                  <a:srgbClr val="FAAF54">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sz="2000" b="1">
                <a:solidFill>
                  <a:srgbClr val="000000"/>
                </a:solidFill>
                <a:latin typeface="Times New Roman" pitchFamily="18" charset="0"/>
                <a:cs typeface="Times New Roman" pitchFamily="18" charset="0"/>
              </a:endParaRPr>
            </a:p>
          </p:txBody>
        </p:sp>
        <p:sp>
          <p:nvSpPr>
            <p:cNvPr id="73745" name="Oval 155"/>
            <p:cNvSpPr>
              <a:spLocks noChangeArrowheads="1"/>
            </p:cNvSpPr>
            <p:nvPr/>
          </p:nvSpPr>
          <p:spPr bwMode="gray">
            <a:xfrm>
              <a:off x="1417" y="3228"/>
              <a:ext cx="3287" cy="360"/>
            </a:xfrm>
            <a:prstGeom prst="ellipse">
              <a:avLst/>
            </a:prstGeom>
            <a:gradFill rotWithShape="1">
              <a:gsLst>
                <a:gs pos="0">
                  <a:srgbClr val="875F2D"/>
                </a:gs>
                <a:gs pos="50000">
                  <a:srgbClr val="FAAF54"/>
                </a:gs>
                <a:gs pos="100000">
                  <a:srgbClr val="875F2D"/>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sz="2000" b="1">
                <a:solidFill>
                  <a:srgbClr val="000000"/>
                </a:solidFill>
                <a:latin typeface="Times New Roman" pitchFamily="18" charset="0"/>
                <a:cs typeface="Times New Roman" pitchFamily="18" charset="0"/>
              </a:endParaRPr>
            </a:p>
          </p:txBody>
        </p:sp>
        <p:sp>
          <p:nvSpPr>
            <p:cNvPr id="73746" name="Oval 156"/>
            <p:cNvSpPr>
              <a:spLocks noChangeArrowheads="1"/>
            </p:cNvSpPr>
            <p:nvPr/>
          </p:nvSpPr>
          <p:spPr bwMode="gray">
            <a:xfrm>
              <a:off x="1417" y="3228"/>
              <a:ext cx="3287" cy="360"/>
            </a:xfrm>
            <a:prstGeom prst="ellipse">
              <a:avLst/>
            </a:prstGeom>
            <a:gradFill rotWithShape="1">
              <a:gsLst>
                <a:gs pos="0">
                  <a:srgbClr val="9F6F35"/>
                </a:gs>
                <a:gs pos="100000">
                  <a:srgbClr val="FAAF54">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solidFill>
                    <a:srgbClr val="000000"/>
                  </a:solidFill>
                  <a:latin typeface="Times New Roman" pitchFamily="18" charset="0"/>
                  <a:cs typeface="Times New Roman" pitchFamily="18" charset="0"/>
                </a:rPr>
                <a:t>2. </a:t>
              </a:r>
              <a:r>
                <a:rPr lang="en-US" altLang="en-US" sz="2000" b="1" dirty="0" err="1">
                  <a:solidFill>
                    <a:srgbClr val="000000"/>
                  </a:solidFill>
                  <a:latin typeface="Times New Roman" pitchFamily="18" charset="0"/>
                  <a:cs typeface="Times New Roman" pitchFamily="18" charset="0"/>
                </a:rPr>
                <a:t>Đồ</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thị</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biểu</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diễn</a:t>
              </a:r>
              <a:endParaRPr lang="en-US" altLang="en-US" sz="2000" b="1" dirty="0">
                <a:solidFill>
                  <a:srgbClr val="000000"/>
                </a:solidFill>
                <a:latin typeface="Times New Roman" pitchFamily="18" charset="0"/>
                <a:cs typeface="Times New Roman" pitchFamily="18" charset="0"/>
              </a:endParaRPr>
            </a:p>
          </p:txBody>
        </p:sp>
      </p:grpSp>
      <p:grpSp>
        <p:nvGrpSpPr>
          <p:cNvPr id="26" name="Group 157"/>
          <p:cNvGrpSpPr>
            <a:grpSpLocks/>
          </p:cNvGrpSpPr>
          <p:nvPr/>
        </p:nvGrpSpPr>
        <p:grpSpPr bwMode="auto">
          <a:xfrm>
            <a:off x="3352800" y="5661025"/>
            <a:ext cx="4267200" cy="615950"/>
            <a:chOff x="1392" y="3216"/>
            <a:chExt cx="3360" cy="394"/>
          </a:xfrm>
        </p:grpSpPr>
        <p:sp>
          <p:nvSpPr>
            <p:cNvPr id="73739" name="Oval 158"/>
            <p:cNvSpPr>
              <a:spLocks noChangeArrowheads="1"/>
            </p:cNvSpPr>
            <p:nvPr/>
          </p:nvSpPr>
          <p:spPr bwMode="gray">
            <a:xfrm>
              <a:off x="1392" y="3216"/>
              <a:ext cx="3350" cy="33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Times New Roman" pitchFamily="18" charset="0"/>
                <a:cs typeface="Times New Roman" pitchFamily="18" charset="0"/>
              </a:endParaRPr>
            </a:p>
          </p:txBody>
        </p:sp>
        <p:sp>
          <p:nvSpPr>
            <p:cNvPr id="73740" name="Oval 159"/>
            <p:cNvSpPr>
              <a:spLocks noChangeArrowheads="1"/>
            </p:cNvSpPr>
            <p:nvPr/>
          </p:nvSpPr>
          <p:spPr bwMode="gray">
            <a:xfrm>
              <a:off x="1392" y="3216"/>
              <a:ext cx="3360" cy="33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Times New Roman" pitchFamily="18" charset="0"/>
                <a:cs typeface="Times New Roman" pitchFamily="18" charset="0"/>
              </a:endParaRPr>
            </a:p>
          </p:txBody>
        </p:sp>
        <p:sp>
          <p:nvSpPr>
            <p:cNvPr id="73741" name="Oval 160"/>
            <p:cNvSpPr>
              <a:spLocks noChangeArrowheads="1"/>
            </p:cNvSpPr>
            <p:nvPr/>
          </p:nvSpPr>
          <p:spPr bwMode="gray">
            <a:xfrm>
              <a:off x="1417" y="3241"/>
              <a:ext cx="3287" cy="33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solidFill>
                  <a:srgbClr val="000000"/>
                </a:solidFill>
                <a:latin typeface="Times New Roman" pitchFamily="18" charset="0"/>
                <a:cs typeface="Times New Roman" pitchFamily="18" charset="0"/>
              </a:endParaRPr>
            </a:p>
          </p:txBody>
        </p:sp>
        <p:sp>
          <p:nvSpPr>
            <p:cNvPr id="73742" name="Oval 161"/>
            <p:cNvSpPr>
              <a:spLocks noChangeArrowheads="1"/>
            </p:cNvSpPr>
            <p:nvPr/>
          </p:nvSpPr>
          <p:spPr bwMode="gray">
            <a:xfrm>
              <a:off x="1452" y="3250"/>
              <a:ext cx="3287" cy="36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solidFill>
                    <a:srgbClr val="000000"/>
                  </a:solidFill>
                  <a:latin typeface="Times New Roman" pitchFamily="18" charset="0"/>
                  <a:cs typeface="Times New Roman" pitchFamily="18" charset="0"/>
                </a:rPr>
                <a:t>3. </a:t>
              </a:r>
              <a:r>
                <a:rPr lang="en-US" altLang="en-US" sz="2000" b="1" dirty="0" err="1">
                  <a:solidFill>
                    <a:srgbClr val="000000"/>
                  </a:solidFill>
                  <a:latin typeface="Times New Roman" pitchFamily="18" charset="0"/>
                  <a:cs typeface="Times New Roman" pitchFamily="18" charset="0"/>
                </a:rPr>
                <a:t>Vận</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dụng</a:t>
              </a:r>
              <a:endParaRPr lang="en-US" altLang="en-US" sz="2000" b="1" dirty="0">
                <a:solidFill>
                  <a:srgbClr val="000000"/>
                </a:solidFill>
                <a:latin typeface="Times New Roman" pitchFamily="18" charset="0"/>
                <a:cs typeface="Times New Roman" pitchFamily="18" charset="0"/>
              </a:endParaRPr>
            </a:p>
          </p:txBody>
        </p:sp>
      </p:grpSp>
      <p:sp>
        <p:nvSpPr>
          <p:cNvPr id="31" name="TextBox 30"/>
          <p:cNvSpPr txBox="1"/>
          <p:nvPr/>
        </p:nvSpPr>
        <p:spPr>
          <a:xfrm>
            <a:off x="1120812" y="4448803"/>
            <a:ext cx="1600200" cy="1200329"/>
          </a:xfrm>
          <a:prstGeom prst="rect">
            <a:avLst/>
          </a:prstGeom>
          <a:noFill/>
          <a:ln>
            <a:noFill/>
          </a:ln>
          <a:effectLst>
            <a:glow rad="101600">
              <a:schemeClr val="accent5">
                <a:satMod val="175000"/>
                <a:alpha val="40000"/>
              </a:schemeClr>
            </a:glow>
          </a:effectLst>
        </p:spPr>
        <p:style>
          <a:lnRef idx="0">
            <a:scrgbClr r="0" g="0" b="0"/>
          </a:lnRef>
          <a:fillRef idx="1002">
            <a:schemeClr val="lt2"/>
          </a:fillRef>
          <a:effectRef idx="0">
            <a:scrgbClr r="0" g="0" b="0"/>
          </a:effectRef>
          <a:fontRef idx="major"/>
        </p:style>
        <p:txBody>
          <a:bodyPr>
            <a:spAutoFit/>
          </a:bodyPr>
          <a:lstStyle/>
          <a:p>
            <a:pPr algn="ctr" fontAlgn="auto">
              <a:spcBef>
                <a:spcPts val="0"/>
              </a:spcBef>
              <a:spcAft>
                <a:spcPts val="0"/>
              </a:spcAft>
              <a:defRPr/>
            </a:pPr>
            <a:r>
              <a:rPr lang="en-US" sz="3600" b="1" dirty="0">
                <a:solidFill>
                  <a:srgbClr val="0033CC"/>
                </a:solidFill>
                <a:latin typeface="Times New Roman" pitchFamily="18" charset="0"/>
                <a:cs typeface="Times New Roman" pitchFamily="18" charset="0"/>
              </a:rPr>
              <a:t>NỘI DUNG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Horizont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Horizontal)">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851"/>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8" name="TextBox 12"/>
          <p:cNvSpPr txBox="1">
            <a:spLocks noChangeArrowheads="1"/>
          </p:cNvSpPr>
          <p:nvPr/>
        </p:nvSpPr>
        <p:spPr bwMode="auto">
          <a:xfrm>
            <a:off x="307975" y="0"/>
            <a:ext cx="3883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a:solidFill>
                  <a:srgbClr val="0000CC"/>
                </a:solidFill>
                <a:latin typeface="Times New Roman" pitchFamily="18" charset="0"/>
                <a:cs typeface="Times New Roman" pitchFamily="18" charset="0"/>
              </a:rPr>
              <a:t>I. </a:t>
            </a:r>
            <a:r>
              <a:rPr lang="en-US" altLang="en-US" sz="2800" b="1" u="sng" dirty="0">
                <a:solidFill>
                  <a:srgbClr val="0000CC"/>
                </a:solidFill>
                <a:latin typeface="Times New Roman" pitchFamily="18" charset="0"/>
                <a:cs typeface="Times New Roman" pitchFamily="18" charset="0"/>
              </a:rPr>
              <a:t>THÍ NGHIỆM:</a:t>
            </a:r>
          </a:p>
        </p:txBody>
      </p:sp>
      <p:grpSp>
        <p:nvGrpSpPr>
          <p:cNvPr id="7" name="Group 6">
            <a:extLst>
              <a:ext uri="{FF2B5EF4-FFF2-40B4-BE49-F238E27FC236}">
                <a16:creationId xmlns:a16="http://schemas.microsoft.com/office/drawing/2014/main" id="{A7E7CDAD-5D36-4ED4-A526-9FBB85763B33}"/>
              </a:ext>
            </a:extLst>
          </p:cNvPr>
          <p:cNvGrpSpPr/>
          <p:nvPr/>
        </p:nvGrpSpPr>
        <p:grpSpPr>
          <a:xfrm>
            <a:off x="6367773" y="1859429"/>
            <a:ext cx="1017587" cy="578705"/>
            <a:chOff x="6297613" y="4155697"/>
            <a:chExt cx="1017587" cy="578705"/>
          </a:xfrm>
        </p:grpSpPr>
        <p:grpSp>
          <p:nvGrpSpPr>
            <p:cNvPr id="8" name="Group 15">
              <a:extLst>
                <a:ext uri="{FF2B5EF4-FFF2-40B4-BE49-F238E27FC236}">
                  <a16:creationId xmlns:a16="http://schemas.microsoft.com/office/drawing/2014/main" id="{A46B8227-9007-4680-81E1-9B0CC64917AA}"/>
                </a:ext>
              </a:extLst>
            </p:cNvPr>
            <p:cNvGrpSpPr>
              <a:grpSpLocks/>
            </p:cNvGrpSpPr>
            <p:nvPr/>
          </p:nvGrpSpPr>
          <p:grpSpPr bwMode="auto">
            <a:xfrm>
              <a:off x="6297613" y="4256485"/>
              <a:ext cx="1017587" cy="477917"/>
              <a:chOff x="2396" y="3697"/>
              <a:chExt cx="641" cy="272"/>
            </a:xfrm>
          </p:grpSpPr>
          <p:sp>
            <p:nvSpPr>
              <p:cNvPr id="11" name="Oval 46">
                <a:extLst>
                  <a:ext uri="{FF2B5EF4-FFF2-40B4-BE49-F238E27FC236}">
                    <a16:creationId xmlns:a16="http://schemas.microsoft.com/office/drawing/2014/main" id="{1E4D2E95-5E5F-49EC-809C-240E2936AB55}"/>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V</a:t>
                </a:r>
                <a:endParaRPr lang="vi-VN" altLang="en-US" b="1" dirty="0">
                  <a:latin typeface="Times New Roman" pitchFamily="18" charset="0"/>
                  <a:cs typeface="Times New Roman" pitchFamily="18" charset="0"/>
                </a:endParaRPr>
              </a:p>
            </p:txBody>
          </p:sp>
          <p:sp>
            <p:nvSpPr>
              <p:cNvPr id="12" name="Line 49">
                <a:extLst>
                  <a:ext uri="{FF2B5EF4-FFF2-40B4-BE49-F238E27FC236}">
                    <a16:creationId xmlns:a16="http://schemas.microsoft.com/office/drawing/2014/main" id="{D4439142-BF40-481E-946F-9D6CA9EE43A6}"/>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0">
                <a:extLst>
                  <a:ext uri="{FF2B5EF4-FFF2-40B4-BE49-F238E27FC236}">
                    <a16:creationId xmlns:a16="http://schemas.microsoft.com/office/drawing/2014/main" id="{689577AB-FA7D-40E5-9F79-F089AFFB5BEA}"/>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Box 8">
              <a:extLst>
                <a:ext uri="{FF2B5EF4-FFF2-40B4-BE49-F238E27FC236}">
                  <a16:creationId xmlns:a16="http://schemas.microsoft.com/office/drawing/2014/main" id="{273C586E-7E0C-40FE-A8C9-56443B9F8565}"/>
                </a:ext>
              </a:extLst>
            </p:cNvPr>
            <p:cNvSpPr txBox="1"/>
            <p:nvPr/>
          </p:nvSpPr>
          <p:spPr>
            <a:xfrm>
              <a:off x="6324371" y="4186238"/>
              <a:ext cx="319318" cy="369332"/>
            </a:xfrm>
            <a:prstGeom prst="rect">
              <a:avLst/>
            </a:prstGeom>
            <a:noFill/>
          </p:spPr>
          <p:txBody>
            <a:bodyPr wrap="none" rtlCol="0">
              <a:spAutoFit/>
            </a:bodyPr>
            <a:lstStyle/>
            <a:p>
              <a:r>
                <a:rPr lang="en-US" b="1" dirty="0"/>
                <a:t>+</a:t>
              </a:r>
            </a:p>
          </p:txBody>
        </p:sp>
        <p:sp>
          <p:nvSpPr>
            <p:cNvPr id="10" name="TextBox 9">
              <a:extLst>
                <a:ext uri="{FF2B5EF4-FFF2-40B4-BE49-F238E27FC236}">
                  <a16:creationId xmlns:a16="http://schemas.microsoft.com/office/drawing/2014/main" id="{C9CA0F60-2F12-4A36-BB4C-055F84B8A016}"/>
                </a:ext>
              </a:extLst>
            </p:cNvPr>
            <p:cNvSpPr txBox="1"/>
            <p:nvPr/>
          </p:nvSpPr>
          <p:spPr>
            <a:xfrm>
              <a:off x="6987901" y="4155697"/>
              <a:ext cx="261610" cy="369332"/>
            </a:xfrm>
            <a:prstGeom prst="rect">
              <a:avLst/>
            </a:prstGeom>
            <a:noFill/>
          </p:spPr>
          <p:txBody>
            <a:bodyPr wrap="none" rtlCol="0">
              <a:spAutoFit/>
            </a:bodyPr>
            <a:lstStyle/>
            <a:p>
              <a:r>
                <a:rPr lang="en-US" b="1" dirty="0"/>
                <a:t>-</a:t>
              </a:r>
            </a:p>
          </p:txBody>
        </p:sp>
      </p:grpSp>
      <p:grpSp>
        <p:nvGrpSpPr>
          <p:cNvPr id="14" name="Group 24">
            <a:extLst>
              <a:ext uri="{FF2B5EF4-FFF2-40B4-BE49-F238E27FC236}">
                <a16:creationId xmlns:a16="http://schemas.microsoft.com/office/drawing/2014/main" id="{5BF1D8BA-6EDD-41D6-AF77-C40E7F9B59CE}"/>
              </a:ext>
            </a:extLst>
          </p:cNvPr>
          <p:cNvGrpSpPr>
            <a:grpSpLocks/>
          </p:cNvGrpSpPr>
          <p:nvPr/>
        </p:nvGrpSpPr>
        <p:grpSpPr bwMode="auto">
          <a:xfrm>
            <a:off x="7511255" y="516186"/>
            <a:ext cx="1079500" cy="122635"/>
            <a:chOff x="4845" y="3838"/>
            <a:chExt cx="680" cy="103"/>
          </a:xfrm>
        </p:grpSpPr>
        <p:sp>
          <p:nvSpPr>
            <p:cNvPr id="15" name="Line 58">
              <a:extLst>
                <a:ext uri="{FF2B5EF4-FFF2-40B4-BE49-F238E27FC236}">
                  <a16:creationId xmlns:a16="http://schemas.microsoft.com/office/drawing/2014/main" id="{6BF7B148-0B57-4005-8C2D-2855F1117F05}"/>
                </a:ext>
              </a:extLst>
            </p:cNvPr>
            <p:cNvSpPr>
              <a:spLocks noChangeShapeType="1"/>
            </p:cNvSpPr>
            <p:nvPr/>
          </p:nvSpPr>
          <p:spPr bwMode="auto">
            <a:xfrm>
              <a:off x="5298" y="3941"/>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Line 59">
              <a:extLst>
                <a:ext uri="{FF2B5EF4-FFF2-40B4-BE49-F238E27FC236}">
                  <a16:creationId xmlns:a16="http://schemas.microsoft.com/office/drawing/2014/main" id="{EE48A538-5EC7-4CFF-A5E5-696BB951B192}"/>
                </a:ext>
              </a:extLst>
            </p:cNvPr>
            <p:cNvSpPr>
              <a:spLocks noChangeShapeType="1"/>
            </p:cNvSpPr>
            <p:nvPr/>
          </p:nvSpPr>
          <p:spPr bwMode="auto">
            <a:xfrm>
              <a:off x="4845" y="3941"/>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7" name="Line 60">
              <a:extLst>
                <a:ext uri="{FF2B5EF4-FFF2-40B4-BE49-F238E27FC236}">
                  <a16:creationId xmlns:a16="http://schemas.microsoft.com/office/drawing/2014/main" id="{C2A4DC11-E23E-49CD-9EC6-F9AFBF6EACBF}"/>
                </a:ext>
              </a:extLst>
            </p:cNvPr>
            <p:cNvSpPr>
              <a:spLocks noChangeShapeType="1"/>
            </p:cNvSpPr>
            <p:nvPr/>
          </p:nvSpPr>
          <p:spPr bwMode="auto">
            <a:xfrm flipV="1">
              <a:off x="5057" y="3838"/>
              <a:ext cx="241" cy="9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 name="Line 51">
            <a:extLst>
              <a:ext uri="{FF2B5EF4-FFF2-40B4-BE49-F238E27FC236}">
                <a16:creationId xmlns:a16="http://schemas.microsoft.com/office/drawing/2014/main" id="{91EF78CC-C228-4DC4-9DD0-9E2F7B7A4F9C}"/>
              </a:ext>
            </a:extLst>
          </p:cNvPr>
          <p:cNvSpPr>
            <a:spLocks noChangeShapeType="1"/>
          </p:cNvSpPr>
          <p:nvPr/>
        </p:nvSpPr>
        <p:spPr bwMode="auto">
          <a:xfrm>
            <a:off x="6479930" y="628426"/>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grpSp>
        <p:nvGrpSpPr>
          <p:cNvPr id="26" name="Group 25">
            <a:extLst>
              <a:ext uri="{FF2B5EF4-FFF2-40B4-BE49-F238E27FC236}">
                <a16:creationId xmlns:a16="http://schemas.microsoft.com/office/drawing/2014/main" id="{3DD3FDCE-E34B-4AC5-A2AA-00022544DA83}"/>
              </a:ext>
            </a:extLst>
          </p:cNvPr>
          <p:cNvGrpSpPr/>
          <p:nvPr/>
        </p:nvGrpSpPr>
        <p:grpSpPr>
          <a:xfrm>
            <a:off x="7531970" y="1190180"/>
            <a:ext cx="1017587" cy="578705"/>
            <a:chOff x="6297613" y="4155697"/>
            <a:chExt cx="1017587" cy="578705"/>
          </a:xfrm>
        </p:grpSpPr>
        <p:grpSp>
          <p:nvGrpSpPr>
            <p:cNvPr id="27" name="Group 15">
              <a:extLst>
                <a:ext uri="{FF2B5EF4-FFF2-40B4-BE49-F238E27FC236}">
                  <a16:creationId xmlns:a16="http://schemas.microsoft.com/office/drawing/2014/main" id="{E84BCC11-7A14-4273-BDB1-11B97302FAFB}"/>
                </a:ext>
              </a:extLst>
            </p:cNvPr>
            <p:cNvGrpSpPr>
              <a:grpSpLocks/>
            </p:cNvGrpSpPr>
            <p:nvPr/>
          </p:nvGrpSpPr>
          <p:grpSpPr bwMode="auto">
            <a:xfrm>
              <a:off x="6297613" y="4256485"/>
              <a:ext cx="1017587" cy="477917"/>
              <a:chOff x="2396" y="3697"/>
              <a:chExt cx="641" cy="272"/>
            </a:xfrm>
          </p:grpSpPr>
          <p:sp>
            <p:nvSpPr>
              <p:cNvPr id="30" name="Oval 46">
                <a:extLst>
                  <a:ext uri="{FF2B5EF4-FFF2-40B4-BE49-F238E27FC236}">
                    <a16:creationId xmlns:a16="http://schemas.microsoft.com/office/drawing/2014/main" id="{CC7F237A-34B9-4E4C-96E9-97E5ACAE13E9}"/>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A</a:t>
                </a:r>
                <a:endParaRPr lang="vi-VN" altLang="en-US" b="1" dirty="0">
                  <a:latin typeface="Times New Roman" pitchFamily="18" charset="0"/>
                  <a:cs typeface="Times New Roman" pitchFamily="18" charset="0"/>
                </a:endParaRPr>
              </a:p>
            </p:txBody>
          </p:sp>
          <p:sp>
            <p:nvSpPr>
              <p:cNvPr id="31" name="Line 49">
                <a:extLst>
                  <a:ext uri="{FF2B5EF4-FFF2-40B4-BE49-F238E27FC236}">
                    <a16:creationId xmlns:a16="http://schemas.microsoft.com/office/drawing/2014/main" id="{115636BC-2DC9-482E-9F4C-F47DB1EF8D98}"/>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0">
                <a:extLst>
                  <a:ext uri="{FF2B5EF4-FFF2-40B4-BE49-F238E27FC236}">
                    <a16:creationId xmlns:a16="http://schemas.microsoft.com/office/drawing/2014/main" id="{59E1D304-C778-4D8E-9537-1FF19CCB5D58}"/>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 name="TextBox 27">
              <a:extLst>
                <a:ext uri="{FF2B5EF4-FFF2-40B4-BE49-F238E27FC236}">
                  <a16:creationId xmlns:a16="http://schemas.microsoft.com/office/drawing/2014/main" id="{4B8C5296-0F9A-4E80-AA0C-2086C119D8CD}"/>
                </a:ext>
              </a:extLst>
            </p:cNvPr>
            <p:cNvSpPr txBox="1"/>
            <p:nvPr/>
          </p:nvSpPr>
          <p:spPr>
            <a:xfrm>
              <a:off x="6324371" y="4186238"/>
              <a:ext cx="319318" cy="369332"/>
            </a:xfrm>
            <a:prstGeom prst="rect">
              <a:avLst/>
            </a:prstGeom>
            <a:noFill/>
          </p:spPr>
          <p:txBody>
            <a:bodyPr wrap="none" rtlCol="0">
              <a:spAutoFit/>
            </a:bodyPr>
            <a:lstStyle/>
            <a:p>
              <a:r>
                <a:rPr lang="en-US" b="1" dirty="0"/>
                <a:t>+</a:t>
              </a:r>
            </a:p>
          </p:txBody>
        </p:sp>
        <p:sp>
          <p:nvSpPr>
            <p:cNvPr id="29" name="TextBox 28">
              <a:extLst>
                <a:ext uri="{FF2B5EF4-FFF2-40B4-BE49-F238E27FC236}">
                  <a16:creationId xmlns:a16="http://schemas.microsoft.com/office/drawing/2014/main" id="{5131FB1A-41B6-4450-8E91-5C7ACA2EDA3B}"/>
                </a:ext>
              </a:extLst>
            </p:cNvPr>
            <p:cNvSpPr txBox="1"/>
            <p:nvPr/>
          </p:nvSpPr>
          <p:spPr>
            <a:xfrm>
              <a:off x="6987901" y="4155697"/>
              <a:ext cx="261610" cy="369332"/>
            </a:xfrm>
            <a:prstGeom prst="rect">
              <a:avLst/>
            </a:prstGeom>
            <a:noFill/>
          </p:spPr>
          <p:txBody>
            <a:bodyPr wrap="none" rtlCol="0">
              <a:spAutoFit/>
            </a:bodyPr>
            <a:lstStyle/>
            <a:p>
              <a:r>
                <a:rPr lang="en-US" b="1" dirty="0"/>
                <a:t>-</a:t>
              </a:r>
            </a:p>
          </p:txBody>
        </p:sp>
      </p:grpSp>
      <p:sp>
        <p:nvSpPr>
          <p:cNvPr id="34" name="Line 51">
            <a:extLst>
              <a:ext uri="{FF2B5EF4-FFF2-40B4-BE49-F238E27FC236}">
                <a16:creationId xmlns:a16="http://schemas.microsoft.com/office/drawing/2014/main" id="{1AE1FFB8-DE57-46F7-A572-BA33987E9B61}"/>
              </a:ext>
            </a:extLst>
          </p:cNvPr>
          <p:cNvSpPr>
            <a:spLocks noChangeShapeType="1"/>
          </p:cNvSpPr>
          <p:nvPr/>
        </p:nvSpPr>
        <p:spPr bwMode="auto">
          <a:xfrm flipV="1">
            <a:off x="4791078" y="636760"/>
            <a:ext cx="17534" cy="90255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grpSp>
        <p:nvGrpSpPr>
          <p:cNvPr id="39" name="Group 64">
            <a:extLst>
              <a:ext uri="{FF2B5EF4-FFF2-40B4-BE49-F238E27FC236}">
                <a16:creationId xmlns:a16="http://schemas.microsoft.com/office/drawing/2014/main" id="{AB07638B-58A5-4831-93F0-E8B439623D22}"/>
              </a:ext>
            </a:extLst>
          </p:cNvPr>
          <p:cNvGrpSpPr>
            <a:grpSpLocks/>
          </p:cNvGrpSpPr>
          <p:nvPr/>
        </p:nvGrpSpPr>
        <p:grpSpPr bwMode="auto">
          <a:xfrm>
            <a:off x="5264150" y="121815"/>
            <a:ext cx="1441450" cy="917972"/>
            <a:chOff x="218" y="3452"/>
            <a:chExt cx="908" cy="771"/>
          </a:xfrm>
        </p:grpSpPr>
        <p:sp>
          <p:nvSpPr>
            <p:cNvPr id="40" name="Rectangle 8">
              <a:extLst>
                <a:ext uri="{FF2B5EF4-FFF2-40B4-BE49-F238E27FC236}">
                  <a16:creationId xmlns:a16="http://schemas.microsoft.com/office/drawing/2014/main" id="{89A817C8-474D-4042-87A4-445E9802431F}"/>
                </a:ext>
              </a:extLst>
            </p:cNvPr>
            <p:cNvSpPr>
              <a:spLocks noChangeArrowheads="1"/>
            </p:cNvSpPr>
            <p:nvPr/>
          </p:nvSpPr>
          <p:spPr bwMode="auto">
            <a:xfrm>
              <a:off x="218" y="3452"/>
              <a:ext cx="90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vi-VN" altLang="en-US" sz="900">
                <a:latin typeface="Times New Roman" pitchFamily="18" charset="0"/>
                <a:cs typeface="Times New Roman" pitchFamily="18" charset="0"/>
              </a:endParaRPr>
            </a:p>
          </p:txBody>
        </p:sp>
        <p:sp>
          <p:nvSpPr>
            <p:cNvPr id="41" name="Line 32">
              <a:extLst>
                <a:ext uri="{FF2B5EF4-FFF2-40B4-BE49-F238E27FC236}">
                  <a16:creationId xmlns:a16="http://schemas.microsoft.com/office/drawing/2014/main" id="{3CC30098-1E37-4B53-9ED1-A810DC324871}"/>
                </a:ext>
              </a:extLst>
            </p:cNvPr>
            <p:cNvSpPr>
              <a:spLocks noChangeShapeType="1"/>
            </p:cNvSpPr>
            <p:nvPr/>
          </p:nvSpPr>
          <p:spPr bwMode="auto">
            <a:xfrm>
              <a:off x="295"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3">
              <a:extLst>
                <a:ext uri="{FF2B5EF4-FFF2-40B4-BE49-F238E27FC236}">
                  <a16:creationId xmlns:a16="http://schemas.microsoft.com/office/drawing/2014/main" id="{0C7754EB-293F-4EA7-94FB-0080355313F5}"/>
                </a:ext>
              </a:extLst>
            </p:cNvPr>
            <p:cNvSpPr>
              <a:spLocks noChangeShapeType="1"/>
            </p:cNvSpPr>
            <p:nvPr/>
          </p:nvSpPr>
          <p:spPr bwMode="auto">
            <a:xfrm>
              <a:off x="612"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4">
              <a:extLst>
                <a:ext uri="{FF2B5EF4-FFF2-40B4-BE49-F238E27FC236}">
                  <a16:creationId xmlns:a16="http://schemas.microsoft.com/office/drawing/2014/main" id="{52BF8DC5-8D83-46C9-A258-E2A109082287}"/>
                </a:ext>
              </a:extLst>
            </p:cNvPr>
            <p:cNvSpPr>
              <a:spLocks noChangeShapeType="1"/>
            </p:cNvSpPr>
            <p:nvPr/>
          </p:nvSpPr>
          <p:spPr bwMode="auto">
            <a:xfrm>
              <a:off x="706" y="3820"/>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5">
              <a:extLst>
                <a:ext uri="{FF2B5EF4-FFF2-40B4-BE49-F238E27FC236}">
                  <a16:creationId xmlns:a16="http://schemas.microsoft.com/office/drawing/2014/main" id="{FF3F5733-2DEF-47DC-8E5E-D0340EEE48FE}"/>
                </a:ext>
              </a:extLst>
            </p:cNvPr>
            <p:cNvSpPr>
              <a:spLocks noChangeShapeType="1"/>
            </p:cNvSpPr>
            <p:nvPr/>
          </p:nvSpPr>
          <p:spPr bwMode="auto">
            <a:xfrm>
              <a:off x="703"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Text Box 70">
              <a:extLst>
                <a:ext uri="{FF2B5EF4-FFF2-40B4-BE49-F238E27FC236}">
                  <a16:creationId xmlns:a16="http://schemas.microsoft.com/office/drawing/2014/main" id="{FAACC363-5A0F-4A17-9B92-00965B079D17}"/>
                </a:ext>
              </a:extLst>
            </p:cNvPr>
            <p:cNvSpPr txBox="1">
              <a:spLocks noChangeArrowheads="1"/>
            </p:cNvSpPr>
            <p:nvPr/>
          </p:nvSpPr>
          <p:spPr bwMode="auto">
            <a:xfrm>
              <a:off x="431" y="367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a:latin typeface="Times New Roman" pitchFamily="18" charset="0"/>
                  <a:cs typeface="Times New Roman" pitchFamily="18" charset="0"/>
                </a:rPr>
                <a:t>+</a:t>
              </a:r>
            </a:p>
          </p:txBody>
        </p:sp>
        <p:sp>
          <p:nvSpPr>
            <p:cNvPr id="46" name="Text Box 71">
              <a:extLst>
                <a:ext uri="{FF2B5EF4-FFF2-40B4-BE49-F238E27FC236}">
                  <a16:creationId xmlns:a16="http://schemas.microsoft.com/office/drawing/2014/main" id="{1EF07598-BA83-4B2E-964F-163A74FE5316}"/>
                </a:ext>
              </a:extLst>
            </p:cNvPr>
            <p:cNvSpPr txBox="1">
              <a:spLocks noChangeArrowheads="1"/>
            </p:cNvSpPr>
            <p:nvPr/>
          </p:nvSpPr>
          <p:spPr bwMode="auto">
            <a:xfrm>
              <a:off x="695" y="359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b="1" dirty="0">
                  <a:latin typeface="Times New Roman" pitchFamily="18" charset="0"/>
                  <a:cs typeface="Times New Roman" pitchFamily="18" charset="0"/>
                </a:rPr>
                <a:t>_</a:t>
              </a:r>
            </a:p>
          </p:txBody>
        </p:sp>
      </p:grpSp>
      <p:grpSp>
        <p:nvGrpSpPr>
          <p:cNvPr id="5" name="Group 4">
            <a:extLst>
              <a:ext uri="{FF2B5EF4-FFF2-40B4-BE49-F238E27FC236}">
                <a16:creationId xmlns:a16="http://schemas.microsoft.com/office/drawing/2014/main" id="{A6FBF3D3-E694-4062-B1A1-50762EB877E0}"/>
              </a:ext>
            </a:extLst>
          </p:cNvPr>
          <p:cNvGrpSpPr/>
          <p:nvPr/>
        </p:nvGrpSpPr>
        <p:grpSpPr>
          <a:xfrm>
            <a:off x="6427224" y="1415571"/>
            <a:ext cx="1017587" cy="229716"/>
            <a:chOff x="5789194" y="1390993"/>
            <a:chExt cx="1017587" cy="229716"/>
          </a:xfrm>
        </p:grpSpPr>
        <p:grpSp>
          <p:nvGrpSpPr>
            <p:cNvPr id="21" name="Group 15">
              <a:extLst>
                <a:ext uri="{FF2B5EF4-FFF2-40B4-BE49-F238E27FC236}">
                  <a16:creationId xmlns:a16="http://schemas.microsoft.com/office/drawing/2014/main" id="{DB20EDE2-56EA-4949-A4A3-965AEA797CFF}"/>
                </a:ext>
              </a:extLst>
            </p:cNvPr>
            <p:cNvGrpSpPr>
              <a:grpSpLocks/>
            </p:cNvGrpSpPr>
            <p:nvPr/>
          </p:nvGrpSpPr>
          <p:grpSpPr bwMode="auto">
            <a:xfrm>
              <a:off x="5789194" y="1514687"/>
              <a:ext cx="1017587" cy="0"/>
              <a:chOff x="2396" y="3833"/>
              <a:chExt cx="641" cy="0"/>
            </a:xfrm>
          </p:grpSpPr>
          <p:sp>
            <p:nvSpPr>
              <p:cNvPr id="23" name="Line 49">
                <a:extLst>
                  <a:ext uri="{FF2B5EF4-FFF2-40B4-BE49-F238E27FC236}">
                    <a16:creationId xmlns:a16="http://schemas.microsoft.com/office/drawing/2014/main" id="{1CB34852-6F99-4B8B-85F6-CEF8AF61B494}"/>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0">
                <a:extLst>
                  <a:ext uri="{FF2B5EF4-FFF2-40B4-BE49-F238E27FC236}">
                    <a16:creationId xmlns:a16="http://schemas.microsoft.com/office/drawing/2014/main" id="{E8B81408-766F-46F7-A4C8-CCA0D126F117}"/>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Rectangle 3">
              <a:extLst>
                <a:ext uri="{FF2B5EF4-FFF2-40B4-BE49-F238E27FC236}">
                  <a16:creationId xmlns:a16="http://schemas.microsoft.com/office/drawing/2014/main" id="{1B647FEB-64AC-42FE-8900-E21126E8B143}"/>
                </a:ext>
              </a:extLst>
            </p:cNvPr>
            <p:cNvSpPr/>
            <p:nvPr/>
          </p:nvSpPr>
          <p:spPr>
            <a:xfrm>
              <a:off x="6074378" y="1390993"/>
              <a:ext cx="451537" cy="2297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4" name="Rectangle 7">
            <a:extLst>
              <a:ext uri="{FF2B5EF4-FFF2-40B4-BE49-F238E27FC236}">
                <a16:creationId xmlns:a16="http://schemas.microsoft.com/office/drawing/2014/main" id="{EF33C06D-3353-451E-A3F1-CEEB8E267139}"/>
              </a:ext>
            </a:extLst>
          </p:cNvPr>
          <p:cNvSpPr>
            <a:spLocks noChangeArrowheads="1"/>
          </p:cNvSpPr>
          <p:nvPr/>
        </p:nvSpPr>
        <p:spPr bwMode="auto">
          <a:xfrm>
            <a:off x="1828801" y="4625578"/>
            <a:ext cx="1881188"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a:endParaRPr lang="vi-VN" altLang="en-US" sz="900">
              <a:solidFill>
                <a:srgbClr val="000000"/>
              </a:solidFill>
              <a:latin typeface="Times New Roman" pitchFamily="18" charset="0"/>
              <a:cs typeface="Times New Roman" pitchFamily="18" charset="0"/>
            </a:endParaRPr>
          </a:p>
        </p:txBody>
      </p:sp>
      <p:sp>
        <p:nvSpPr>
          <p:cNvPr id="75" name="Rectangle 15">
            <a:extLst>
              <a:ext uri="{FF2B5EF4-FFF2-40B4-BE49-F238E27FC236}">
                <a16:creationId xmlns:a16="http://schemas.microsoft.com/office/drawing/2014/main" id="{4DA77399-FD3C-4DB0-9271-448B3956ED01}"/>
              </a:ext>
            </a:extLst>
          </p:cNvPr>
          <p:cNvSpPr>
            <a:spLocks noChangeArrowheads="1"/>
          </p:cNvSpPr>
          <p:nvPr/>
        </p:nvSpPr>
        <p:spPr bwMode="auto">
          <a:xfrm>
            <a:off x="381000" y="4186238"/>
            <a:ext cx="1441450" cy="94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ctr"/>
            <a:endParaRPr lang="en-US" altLang="en-US" sz="1200" b="1">
              <a:solidFill>
                <a:srgbClr val="FFFF00"/>
              </a:solidFill>
              <a:latin typeface="Times New Roman" pitchFamily="18" charset="0"/>
              <a:cs typeface="Times New Roman" pitchFamily="18" charset="0"/>
            </a:endParaRPr>
          </a:p>
          <a:p>
            <a:pPr algn="ctr"/>
            <a:endParaRPr lang="en-US" altLang="en-US" sz="1200" b="1">
              <a:solidFill>
                <a:srgbClr val="FFFF00"/>
              </a:solidFill>
              <a:latin typeface="Times New Roman" pitchFamily="18" charset="0"/>
              <a:cs typeface="Times New Roman" pitchFamily="18" charset="0"/>
            </a:endParaRPr>
          </a:p>
          <a:p>
            <a:pPr algn="ctr"/>
            <a:endParaRPr lang="en-US" altLang="en-US" sz="1200" b="1">
              <a:solidFill>
                <a:srgbClr val="000000"/>
              </a:solidFill>
              <a:latin typeface="Times New Roman" pitchFamily="18" charset="0"/>
              <a:cs typeface="Times New Roman" pitchFamily="18" charset="0"/>
            </a:endParaRPr>
          </a:p>
        </p:txBody>
      </p:sp>
      <p:graphicFrame>
        <p:nvGraphicFramePr>
          <p:cNvPr id="76" name="Table 11">
            <a:extLst>
              <a:ext uri="{FF2B5EF4-FFF2-40B4-BE49-F238E27FC236}">
                <a16:creationId xmlns:a16="http://schemas.microsoft.com/office/drawing/2014/main" id="{F25AEC82-FE38-48AF-999B-71DA780DDD73}"/>
              </a:ext>
            </a:extLst>
          </p:cNvPr>
          <p:cNvGraphicFramePr>
            <a:graphicFrameLocks noGrp="1"/>
          </p:cNvGraphicFramePr>
          <p:nvPr>
            <p:extLst>
              <p:ext uri="{D42A27DB-BD31-4B8C-83A1-F6EECF244321}">
                <p14:modId xmlns:p14="http://schemas.microsoft.com/office/powerpoint/2010/main" val="3347427140"/>
              </p:ext>
            </p:extLst>
          </p:nvPr>
        </p:nvGraphicFramePr>
        <p:xfrm>
          <a:off x="97473" y="3463528"/>
          <a:ext cx="4529454" cy="2194560"/>
        </p:xfrm>
        <a:graphic>
          <a:graphicData uri="http://schemas.openxmlformats.org/drawingml/2006/table">
            <a:tbl>
              <a:tblPr firstRow="1" bandRow="1"/>
              <a:tblGrid>
                <a:gridCol w="1059788">
                  <a:extLst>
                    <a:ext uri="{9D8B030D-6E8A-4147-A177-3AD203B41FA5}">
                      <a16:colId xmlns:a16="http://schemas.microsoft.com/office/drawing/2014/main" val="4265255318"/>
                    </a:ext>
                  </a:extLst>
                </a:gridCol>
                <a:gridCol w="1676400">
                  <a:extLst>
                    <a:ext uri="{9D8B030D-6E8A-4147-A177-3AD203B41FA5}">
                      <a16:colId xmlns:a16="http://schemas.microsoft.com/office/drawing/2014/main" val="2245876419"/>
                    </a:ext>
                  </a:extLst>
                </a:gridCol>
                <a:gridCol w="1793266">
                  <a:extLst>
                    <a:ext uri="{9D8B030D-6E8A-4147-A177-3AD203B41FA5}">
                      <a16:colId xmlns:a16="http://schemas.microsoft.com/office/drawing/2014/main" val="2770900573"/>
                    </a:ext>
                  </a:extLst>
                </a:gridCol>
              </a:tblGrid>
              <a:tr h="37084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r>
                        <a:rPr lang="en-US" b="1" dirty="0">
                          <a:solidFill>
                            <a:srgbClr val="FF0000"/>
                          </a:solidFill>
                          <a:latin typeface="Times New Roman" panose="02020603050405020304" pitchFamily="18" charset="0"/>
                          <a:cs typeface="Times New Roman" panose="02020603050405020304" pitchFamily="18" charset="0"/>
                        </a:rPr>
                        <a:t>HÌNH ẢNH</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endParaRPr lang="en-US" b="1" dirty="0">
                        <a:solidFill>
                          <a:srgbClr val="FF0000"/>
                        </a:solidFill>
                        <a:latin typeface="Times New Roman" panose="02020603050405020304" pitchFamily="18" charset="0"/>
                        <a:cs typeface="Times New Roman" panose="02020603050405020304" pitchFamily="18"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3166948281"/>
                  </a:ext>
                </a:extLst>
              </a:tr>
              <a:tr h="37084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en-US" b="1" dirty="0">
                          <a:solidFill>
                            <a:srgbClr val="FF0000"/>
                          </a:solidFill>
                          <a:latin typeface="Times New Roman" panose="02020603050405020304" pitchFamily="18" charset="0"/>
                          <a:cs typeface="Times New Roman" panose="02020603050405020304" pitchFamily="18" charset="0"/>
                        </a:rPr>
                        <a:t>TÊN GỌI</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endParaRPr lang="en-US" b="1" dirty="0">
                        <a:solidFill>
                          <a:srgbClr val="FF0000"/>
                        </a:solidFill>
                        <a:latin typeface="Times New Roman" panose="02020603050405020304" pitchFamily="18" charset="0"/>
                        <a:cs typeface="Times New Roman" panose="020206030504050203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endParaRPr lang="en-US" b="1" dirty="0">
                        <a:solidFill>
                          <a:srgbClr val="FF0000"/>
                        </a:solidFill>
                        <a:latin typeface="Times New Roman" panose="02020603050405020304" pitchFamily="18" charset="0"/>
                        <a:cs typeface="Times New Roman" panose="020206030504050203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3358306718"/>
                  </a:ext>
                </a:extLst>
              </a:tr>
              <a:tr h="37084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en-US" b="1" dirty="0">
                          <a:solidFill>
                            <a:srgbClr val="FF0000"/>
                          </a:solidFill>
                          <a:latin typeface="Times New Roman" panose="02020603050405020304" pitchFamily="18" charset="0"/>
                          <a:cs typeface="Times New Roman" panose="02020603050405020304" pitchFamily="18" charset="0"/>
                        </a:rPr>
                        <a:t>KÍ HIỆU</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b="1" dirty="0">
                        <a:latin typeface="Times New Roman" panose="02020603050405020304" pitchFamily="18" charset="0"/>
                        <a:cs typeface="Times New Roman" panose="020206030504050203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b="1" dirty="0">
                        <a:latin typeface="Times New Roman" panose="02020603050405020304" pitchFamily="18" charset="0"/>
                        <a:cs typeface="Times New Roman" panose="020206030504050203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568898449"/>
                  </a:ext>
                </a:extLst>
              </a:tr>
            </a:tbl>
          </a:graphicData>
        </a:graphic>
      </p:graphicFrame>
      <p:sp>
        <p:nvSpPr>
          <p:cNvPr id="86" name="TextBox 85">
            <a:extLst>
              <a:ext uri="{FF2B5EF4-FFF2-40B4-BE49-F238E27FC236}">
                <a16:creationId xmlns:a16="http://schemas.microsoft.com/office/drawing/2014/main" id="{37F5EDCD-51D4-4C8C-B263-90E5E8811263}"/>
              </a:ext>
            </a:extLst>
          </p:cNvPr>
          <p:cNvSpPr txBox="1"/>
          <p:nvPr/>
        </p:nvSpPr>
        <p:spPr>
          <a:xfrm>
            <a:off x="1213360" y="4398515"/>
            <a:ext cx="1474656" cy="369332"/>
          </a:xfrm>
          <a:prstGeom prst="rect">
            <a:avLst/>
          </a:prstGeom>
          <a:noFill/>
        </p:spPr>
        <p:txBody>
          <a:bodyPr wrap="square" rtlCol="0">
            <a:spAutoFit/>
          </a:bodyPr>
          <a:lstStyle/>
          <a:p>
            <a:pPr algn="ctr"/>
            <a:r>
              <a:rPr lang="en-US" b="1" dirty="0" err="1">
                <a:solidFill>
                  <a:srgbClr val="000000"/>
                </a:solidFill>
                <a:latin typeface="Times New Roman" panose="02020603050405020304" pitchFamily="18" charset="0"/>
                <a:cs typeface="Times New Roman" panose="02020603050405020304" pitchFamily="18" charset="0"/>
              </a:rPr>
              <a:t>Điện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trở</a:t>
            </a:r>
            <a:endParaRPr lang="vi-VN" b="1" dirty="0">
              <a:solidFill>
                <a:srgbClr val="000000"/>
              </a:solidFill>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805B3EC3-C2BE-4D1E-A837-1246E9DBB696}"/>
              </a:ext>
            </a:extLst>
          </p:cNvPr>
          <p:cNvSpPr txBox="1"/>
          <p:nvPr/>
        </p:nvSpPr>
        <p:spPr>
          <a:xfrm>
            <a:off x="2933515" y="4331556"/>
            <a:ext cx="1441352" cy="369332"/>
          </a:xfrm>
          <a:prstGeom prst="rect">
            <a:avLst/>
          </a:prstGeom>
          <a:noFill/>
        </p:spPr>
        <p:txBody>
          <a:bodyPr wrap="square" rtlCol="0">
            <a:spAutoFit/>
          </a:bodyPr>
          <a:lstStyle/>
          <a:p>
            <a:pPr algn="ctr" fontAlgn="auto">
              <a:spcBef>
                <a:spcPts val="0"/>
              </a:spcBef>
              <a:spcAft>
                <a:spcPts val="0"/>
              </a:spcAft>
              <a:defRPr/>
            </a:pPr>
            <a:r>
              <a:rPr lang="en-US" b="1" dirty="0" err="1">
                <a:solidFill>
                  <a:srgbClr val="000000"/>
                </a:solidFill>
                <a:latin typeface="Times New Roman" panose="02020603050405020304" pitchFamily="18" charset="0"/>
                <a:cs typeface="Times New Roman" panose="02020603050405020304" pitchFamily="18" charset="0"/>
              </a:rPr>
              <a:t>Biến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trở</a:t>
            </a:r>
            <a:endParaRPr lang="vi-VN" b="1" dirty="0">
              <a:solidFill>
                <a:srgbClr val="000000"/>
              </a:solidFill>
              <a:latin typeface="Times New Roman" panose="02020603050405020304" pitchFamily="18" charset="0"/>
              <a:cs typeface="Times New Roman" panose="02020603050405020304" pitchFamily="18" charset="0"/>
            </a:endParaRPr>
          </a:p>
        </p:txBody>
      </p:sp>
      <p:pic>
        <p:nvPicPr>
          <p:cNvPr id="97" name="Picture 4">
            <a:extLst>
              <a:ext uri="{FF2B5EF4-FFF2-40B4-BE49-F238E27FC236}">
                <a16:creationId xmlns:a16="http://schemas.microsoft.com/office/drawing/2014/main" id="{B6657C8F-41C9-42D6-98C1-7A48CE5BB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03" t="73270" r="29029" b="11840"/>
          <a:stretch/>
        </p:blipFill>
        <p:spPr bwMode="auto">
          <a:xfrm>
            <a:off x="1340131" y="3680727"/>
            <a:ext cx="1231618" cy="45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4">
            <a:extLst>
              <a:ext uri="{FF2B5EF4-FFF2-40B4-BE49-F238E27FC236}">
                <a16:creationId xmlns:a16="http://schemas.microsoft.com/office/drawing/2014/main" id="{CD3F7203-F63E-4D31-AC99-DB294D3E7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4" t="68766" r="59788" b="8222"/>
          <a:stretch/>
        </p:blipFill>
        <p:spPr bwMode="auto">
          <a:xfrm>
            <a:off x="2933515" y="3505275"/>
            <a:ext cx="1420836" cy="7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 name="Group 98">
            <a:extLst>
              <a:ext uri="{FF2B5EF4-FFF2-40B4-BE49-F238E27FC236}">
                <a16:creationId xmlns:a16="http://schemas.microsoft.com/office/drawing/2014/main" id="{F5F66146-54BF-480E-A30D-35C476290262}"/>
              </a:ext>
            </a:extLst>
          </p:cNvPr>
          <p:cNvGrpSpPr/>
          <p:nvPr/>
        </p:nvGrpSpPr>
        <p:grpSpPr>
          <a:xfrm>
            <a:off x="1311795" y="5181797"/>
            <a:ext cx="1017587" cy="229716"/>
            <a:chOff x="5789194" y="1390993"/>
            <a:chExt cx="1017587" cy="229716"/>
          </a:xfrm>
        </p:grpSpPr>
        <p:grpSp>
          <p:nvGrpSpPr>
            <p:cNvPr id="100" name="Group 15">
              <a:extLst>
                <a:ext uri="{FF2B5EF4-FFF2-40B4-BE49-F238E27FC236}">
                  <a16:creationId xmlns:a16="http://schemas.microsoft.com/office/drawing/2014/main" id="{AF8B213E-713C-477A-A5AE-1E3AAD26E3AB}"/>
                </a:ext>
              </a:extLst>
            </p:cNvPr>
            <p:cNvGrpSpPr>
              <a:grpSpLocks/>
            </p:cNvGrpSpPr>
            <p:nvPr/>
          </p:nvGrpSpPr>
          <p:grpSpPr bwMode="auto">
            <a:xfrm>
              <a:off x="5789194" y="1514687"/>
              <a:ext cx="1017587" cy="0"/>
              <a:chOff x="2396" y="3833"/>
              <a:chExt cx="641" cy="0"/>
            </a:xfrm>
          </p:grpSpPr>
          <p:sp>
            <p:nvSpPr>
              <p:cNvPr id="102" name="Line 49">
                <a:extLst>
                  <a:ext uri="{FF2B5EF4-FFF2-40B4-BE49-F238E27FC236}">
                    <a16:creationId xmlns:a16="http://schemas.microsoft.com/office/drawing/2014/main" id="{C213016F-295F-4A03-B2E7-FA2CC1A00928}"/>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50">
                <a:extLst>
                  <a:ext uri="{FF2B5EF4-FFF2-40B4-BE49-F238E27FC236}">
                    <a16:creationId xmlns:a16="http://schemas.microsoft.com/office/drawing/2014/main" id="{EA4E9CF0-0600-40B6-861A-7916E383369E}"/>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 name="Rectangle 100">
              <a:extLst>
                <a:ext uri="{FF2B5EF4-FFF2-40B4-BE49-F238E27FC236}">
                  <a16:creationId xmlns:a16="http://schemas.microsoft.com/office/drawing/2014/main" id="{7CD5F380-58D2-4AB4-A282-0686FEA89352}"/>
                </a:ext>
              </a:extLst>
            </p:cNvPr>
            <p:cNvSpPr/>
            <p:nvPr/>
          </p:nvSpPr>
          <p:spPr>
            <a:xfrm>
              <a:off x="6074378" y="1390993"/>
              <a:ext cx="451537" cy="2297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74761" name="Group 74760">
            <a:extLst>
              <a:ext uri="{FF2B5EF4-FFF2-40B4-BE49-F238E27FC236}">
                <a16:creationId xmlns:a16="http://schemas.microsoft.com/office/drawing/2014/main" id="{9999AD01-294C-41F7-A423-6CB05CBF62EE}"/>
              </a:ext>
            </a:extLst>
          </p:cNvPr>
          <p:cNvGrpSpPr/>
          <p:nvPr/>
        </p:nvGrpSpPr>
        <p:grpSpPr>
          <a:xfrm>
            <a:off x="2977268" y="5075577"/>
            <a:ext cx="1525693" cy="294022"/>
            <a:chOff x="5757919" y="5538672"/>
            <a:chExt cx="1705101" cy="477689"/>
          </a:xfrm>
        </p:grpSpPr>
        <p:grpSp>
          <p:nvGrpSpPr>
            <p:cNvPr id="104" name="Group 103">
              <a:extLst>
                <a:ext uri="{FF2B5EF4-FFF2-40B4-BE49-F238E27FC236}">
                  <a16:creationId xmlns:a16="http://schemas.microsoft.com/office/drawing/2014/main" id="{2811AF6A-21FE-4B5C-A583-21854FF9C7B8}"/>
                </a:ext>
              </a:extLst>
            </p:cNvPr>
            <p:cNvGrpSpPr/>
            <p:nvPr/>
          </p:nvGrpSpPr>
          <p:grpSpPr>
            <a:xfrm>
              <a:off x="5757919" y="5786645"/>
              <a:ext cx="849312" cy="229716"/>
              <a:chOff x="5789194" y="1390993"/>
              <a:chExt cx="849312" cy="229716"/>
            </a:xfrm>
          </p:grpSpPr>
          <p:grpSp>
            <p:nvGrpSpPr>
              <p:cNvPr id="105" name="Group 15">
                <a:extLst>
                  <a:ext uri="{FF2B5EF4-FFF2-40B4-BE49-F238E27FC236}">
                    <a16:creationId xmlns:a16="http://schemas.microsoft.com/office/drawing/2014/main" id="{D6DB7F5B-CAC6-4E6C-ABEB-7B915FA053BB}"/>
                  </a:ext>
                </a:extLst>
              </p:cNvPr>
              <p:cNvGrpSpPr>
                <a:grpSpLocks/>
              </p:cNvGrpSpPr>
              <p:nvPr/>
            </p:nvGrpSpPr>
            <p:grpSpPr bwMode="auto">
              <a:xfrm>
                <a:off x="5789194" y="1514687"/>
                <a:ext cx="849312" cy="0"/>
                <a:chOff x="2396" y="3833"/>
                <a:chExt cx="535" cy="0"/>
              </a:xfrm>
            </p:grpSpPr>
            <p:sp>
              <p:nvSpPr>
                <p:cNvPr id="107" name="Line 49">
                  <a:extLst>
                    <a:ext uri="{FF2B5EF4-FFF2-40B4-BE49-F238E27FC236}">
                      <a16:creationId xmlns:a16="http://schemas.microsoft.com/office/drawing/2014/main" id="{C165FCE2-0B6C-4C75-AE09-49BD08BFE11F}"/>
                    </a:ext>
                  </a:extLst>
                </p:cNvPr>
                <p:cNvSpPr>
                  <a:spLocks noChangeShapeType="1"/>
                </p:cNvSpPr>
                <p:nvPr/>
              </p:nvSpPr>
              <p:spPr bwMode="auto">
                <a:xfrm>
                  <a:off x="2855" y="3833"/>
                  <a:ext cx="7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50">
                  <a:extLst>
                    <a:ext uri="{FF2B5EF4-FFF2-40B4-BE49-F238E27FC236}">
                      <a16:creationId xmlns:a16="http://schemas.microsoft.com/office/drawing/2014/main" id="{B61A0F4B-18A6-4723-9208-4FE8738884B2}"/>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 name="Rectangle 105">
                <a:extLst>
                  <a:ext uri="{FF2B5EF4-FFF2-40B4-BE49-F238E27FC236}">
                    <a16:creationId xmlns:a16="http://schemas.microsoft.com/office/drawing/2014/main" id="{BF82BBCF-09C6-4E74-81CB-F4378BE4F13A}"/>
                  </a:ext>
                </a:extLst>
              </p:cNvPr>
              <p:cNvSpPr/>
              <p:nvPr/>
            </p:nvSpPr>
            <p:spPr>
              <a:xfrm>
                <a:off x="6074378" y="1390993"/>
                <a:ext cx="451537" cy="2297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125" name="Straight Arrow Connector 124">
              <a:extLst>
                <a:ext uri="{FF2B5EF4-FFF2-40B4-BE49-F238E27FC236}">
                  <a16:creationId xmlns:a16="http://schemas.microsoft.com/office/drawing/2014/main" id="{625AFB50-FE62-4A68-B700-42DE3BBE3654}"/>
                </a:ext>
              </a:extLst>
            </p:cNvPr>
            <p:cNvCxnSpPr>
              <a:cxnSpLocks/>
            </p:cNvCxnSpPr>
            <p:nvPr/>
          </p:nvCxnSpPr>
          <p:spPr>
            <a:xfrm>
              <a:off x="6293471" y="5543550"/>
              <a:ext cx="0" cy="217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756" name="Connector: Elbow 74755">
              <a:extLst>
                <a:ext uri="{FF2B5EF4-FFF2-40B4-BE49-F238E27FC236}">
                  <a16:creationId xmlns:a16="http://schemas.microsoft.com/office/drawing/2014/main" id="{227BA242-A062-4AD3-A725-188F89846B94}"/>
                </a:ext>
              </a:extLst>
            </p:cNvPr>
            <p:cNvCxnSpPr>
              <a:cxnSpLocks/>
            </p:cNvCxnSpPr>
            <p:nvPr/>
          </p:nvCxnSpPr>
          <p:spPr>
            <a:xfrm>
              <a:off x="6305153" y="5538672"/>
              <a:ext cx="1157867" cy="37166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2C8FA0E6-BA3A-4F57-BD9B-F2B16428E6D1}"/>
              </a:ext>
            </a:extLst>
          </p:cNvPr>
          <p:cNvGrpSpPr/>
          <p:nvPr/>
        </p:nvGrpSpPr>
        <p:grpSpPr>
          <a:xfrm>
            <a:off x="4790555" y="1289403"/>
            <a:ext cx="1525693" cy="294022"/>
            <a:chOff x="5757919" y="5538672"/>
            <a:chExt cx="1705101" cy="477689"/>
          </a:xfrm>
        </p:grpSpPr>
        <p:grpSp>
          <p:nvGrpSpPr>
            <p:cNvPr id="140" name="Group 139">
              <a:extLst>
                <a:ext uri="{FF2B5EF4-FFF2-40B4-BE49-F238E27FC236}">
                  <a16:creationId xmlns:a16="http://schemas.microsoft.com/office/drawing/2014/main" id="{2FCD33F4-963A-4C6E-963B-7DA943527385}"/>
                </a:ext>
              </a:extLst>
            </p:cNvPr>
            <p:cNvGrpSpPr/>
            <p:nvPr/>
          </p:nvGrpSpPr>
          <p:grpSpPr>
            <a:xfrm>
              <a:off x="5757919" y="5786645"/>
              <a:ext cx="849312" cy="229716"/>
              <a:chOff x="5789194" y="1390993"/>
              <a:chExt cx="849312" cy="229716"/>
            </a:xfrm>
          </p:grpSpPr>
          <p:grpSp>
            <p:nvGrpSpPr>
              <p:cNvPr id="143" name="Group 15">
                <a:extLst>
                  <a:ext uri="{FF2B5EF4-FFF2-40B4-BE49-F238E27FC236}">
                    <a16:creationId xmlns:a16="http://schemas.microsoft.com/office/drawing/2014/main" id="{BB0DA32E-3B5E-4F18-92F6-52A8784E85CC}"/>
                  </a:ext>
                </a:extLst>
              </p:cNvPr>
              <p:cNvGrpSpPr>
                <a:grpSpLocks/>
              </p:cNvGrpSpPr>
              <p:nvPr/>
            </p:nvGrpSpPr>
            <p:grpSpPr bwMode="auto">
              <a:xfrm>
                <a:off x="5789194" y="1514687"/>
                <a:ext cx="849312" cy="0"/>
                <a:chOff x="2396" y="3833"/>
                <a:chExt cx="535" cy="0"/>
              </a:xfrm>
            </p:grpSpPr>
            <p:sp>
              <p:nvSpPr>
                <p:cNvPr id="145" name="Line 49">
                  <a:extLst>
                    <a:ext uri="{FF2B5EF4-FFF2-40B4-BE49-F238E27FC236}">
                      <a16:creationId xmlns:a16="http://schemas.microsoft.com/office/drawing/2014/main" id="{9FF773A1-93CA-4708-A862-D235BB4B024E}"/>
                    </a:ext>
                  </a:extLst>
                </p:cNvPr>
                <p:cNvSpPr>
                  <a:spLocks noChangeShapeType="1"/>
                </p:cNvSpPr>
                <p:nvPr/>
              </p:nvSpPr>
              <p:spPr bwMode="auto">
                <a:xfrm>
                  <a:off x="2855" y="3833"/>
                  <a:ext cx="7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50">
                  <a:extLst>
                    <a:ext uri="{FF2B5EF4-FFF2-40B4-BE49-F238E27FC236}">
                      <a16:creationId xmlns:a16="http://schemas.microsoft.com/office/drawing/2014/main" id="{E5B610C8-6B41-47E0-9A8E-FD18364E8F1B}"/>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 name="Rectangle 143">
                <a:extLst>
                  <a:ext uri="{FF2B5EF4-FFF2-40B4-BE49-F238E27FC236}">
                    <a16:creationId xmlns:a16="http://schemas.microsoft.com/office/drawing/2014/main" id="{79723A93-3527-45D6-8361-69A4A4591C55}"/>
                  </a:ext>
                </a:extLst>
              </p:cNvPr>
              <p:cNvSpPr/>
              <p:nvPr/>
            </p:nvSpPr>
            <p:spPr>
              <a:xfrm>
                <a:off x="6074378" y="1390993"/>
                <a:ext cx="451537" cy="2297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141" name="Straight Arrow Connector 140">
              <a:extLst>
                <a:ext uri="{FF2B5EF4-FFF2-40B4-BE49-F238E27FC236}">
                  <a16:creationId xmlns:a16="http://schemas.microsoft.com/office/drawing/2014/main" id="{906114A0-7842-4F42-B399-8B344B6D24CA}"/>
                </a:ext>
              </a:extLst>
            </p:cNvPr>
            <p:cNvCxnSpPr>
              <a:cxnSpLocks/>
            </p:cNvCxnSpPr>
            <p:nvPr/>
          </p:nvCxnSpPr>
          <p:spPr>
            <a:xfrm>
              <a:off x="6293471" y="5543550"/>
              <a:ext cx="0" cy="217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D8876957-EE9D-4C1C-98BB-F2AB27A91A76}"/>
                </a:ext>
              </a:extLst>
            </p:cNvPr>
            <p:cNvCxnSpPr>
              <a:cxnSpLocks/>
            </p:cNvCxnSpPr>
            <p:nvPr/>
          </p:nvCxnSpPr>
          <p:spPr>
            <a:xfrm>
              <a:off x="6305153" y="5538672"/>
              <a:ext cx="1157867" cy="37166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Line 51">
            <a:extLst>
              <a:ext uri="{FF2B5EF4-FFF2-40B4-BE49-F238E27FC236}">
                <a16:creationId xmlns:a16="http://schemas.microsoft.com/office/drawing/2014/main" id="{4663B41D-2DBE-4B8F-879D-76681F429F00}"/>
              </a:ext>
            </a:extLst>
          </p:cNvPr>
          <p:cNvSpPr>
            <a:spLocks noChangeShapeType="1"/>
          </p:cNvSpPr>
          <p:nvPr/>
        </p:nvSpPr>
        <p:spPr bwMode="auto">
          <a:xfrm>
            <a:off x="4790555" y="637735"/>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sp>
        <p:nvSpPr>
          <p:cNvPr id="149" name="Line 51">
            <a:extLst>
              <a:ext uri="{FF2B5EF4-FFF2-40B4-BE49-F238E27FC236}">
                <a16:creationId xmlns:a16="http://schemas.microsoft.com/office/drawing/2014/main" id="{1B5978B2-936E-4184-866E-BA4FD6980453}"/>
              </a:ext>
            </a:extLst>
          </p:cNvPr>
          <p:cNvSpPr>
            <a:spLocks noChangeShapeType="1"/>
          </p:cNvSpPr>
          <p:nvPr/>
        </p:nvSpPr>
        <p:spPr bwMode="auto">
          <a:xfrm>
            <a:off x="7163945" y="1539265"/>
            <a:ext cx="62444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sp>
        <p:nvSpPr>
          <p:cNvPr id="150" name="Line 51">
            <a:extLst>
              <a:ext uri="{FF2B5EF4-FFF2-40B4-BE49-F238E27FC236}">
                <a16:creationId xmlns:a16="http://schemas.microsoft.com/office/drawing/2014/main" id="{46BE6A49-0309-4E6D-AAB2-8B729EF1F54F}"/>
              </a:ext>
            </a:extLst>
          </p:cNvPr>
          <p:cNvSpPr>
            <a:spLocks noChangeShapeType="1"/>
          </p:cNvSpPr>
          <p:nvPr/>
        </p:nvSpPr>
        <p:spPr bwMode="auto">
          <a:xfrm>
            <a:off x="6069529" y="1531139"/>
            <a:ext cx="62444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sp>
        <p:nvSpPr>
          <p:cNvPr id="151" name="Line 51">
            <a:extLst>
              <a:ext uri="{FF2B5EF4-FFF2-40B4-BE49-F238E27FC236}">
                <a16:creationId xmlns:a16="http://schemas.microsoft.com/office/drawing/2014/main" id="{DB53C5C5-0A2B-424D-88AA-8B0FE98C860A}"/>
              </a:ext>
            </a:extLst>
          </p:cNvPr>
          <p:cNvSpPr>
            <a:spLocks noChangeShapeType="1"/>
          </p:cNvSpPr>
          <p:nvPr/>
        </p:nvSpPr>
        <p:spPr bwMode="auto">
          <a:xfrm flipV="1">
            <a:off x="8540790" y="636709"/>
            <a:ext cx="17534" cy="90255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152" name="Line 51">
            <a:extLst>
              <a:ext uri="{FF2B5EF4-FFF2-40B4-BE49-F238E27FC236}">
                <a16:creationId xmlns:a16="http://schemas.microsoft.com/office/drawing/2014/main" id="{0EC6B668-0A9E-4108-A870-242852252200}"/>
              </a:ext>
            </a:extLst>
          </p:cNvPr>
          <p:cNvSpPr>
            <a:spLocks noChangeShapeType="1"/>
          </p:cNvSpPr>
          <p:nvPr/>
        </p:nvSpPr>
        <p:spPr bwMode="auto">
          <a:xfrm flipH="1" flipV="1">
            <a:off x="6367878" y="1515904"/>
            <a:ext cx="17885" cy="68327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b="1" dirty="0"/>
          </a:p>
        </p:txBody>
      </p:sp>
      <p:sp>
        <p:nvSpPr>
          <p:cNvPr id="153" name="Line 51">
            <a:extLst>
              <a:ext uri="{FF2B5EF4-FFF2-40B4-BE49-F238E27FC236}">
                <a16:creationId xmlns:a16="http://schemas.microsoft.com/office/drawing/2014/main" id="{832B7C51-4D3C-4FE2-B521-84BD3CB294CD}"/>
              </a:ext>
            </a:extLst>
          </p:cNvPr>
          <p:cNvSpPr>
            <a:spLocks noChangeShapeType="1"/>
          </p:cNvSpPr>
          <p:nvPr/>
        </p:nvSpPr>
        <p:spPr bwMode="auto">
          <a:xfrm flipH="1" flipV="1">
            <a:off x="7364092" y="1527586"/>
            <a:ext cx="17885" cy="68327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b="1" dirty="0"/>
          </a:p>
        </p:txBody>
      </p:sp>
      <p:pic>
        <p:nvPicPr>
          <p:cNvPr id="74763" name="Picture 74762">
            <a:extLst>
              <a:ext uri="{FF2B5EF4-FFF2-40B4-BE49-F238E27FC236}">
                <a16:creationId xmlns:a16="http://schemas.microsoft.com/office/drawing/2014/main" id="{70E6E85C-51C2-4AF4-8C45-BE4F5A4FB377}"/>
              </a:ext>
            </a:extLst>
          </p:cNvPr>
          <p:cNvPicPr>
            <a:picLocks noChangeAspect="1"/>
          </p:cNvPicPr>
          <p:nvPr/>
        </p:nvPicPr>
        <p:blipFill rotWithShape="1">
          <a:blip r:embed="rId3"/>
          <a:srcRect l="45833" t="42400" r="36194" b="16905"/>
          <a:stretch/>
        </p:blipFill>
        <p:spPr>
          <a:xfrm>
            <a:off x="4956866" y="2589868"/>
            <a:ext cx="3788249" cy="4201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circle(in)">
                                      <p:cBhvr>
                                        <p:cTn id="25" dur="20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circle(in)">
                                      <p:cBhvr>
                                        <p:cTn id="30" dur="2000"/>
                                        <p:tgtEl>
                                          <p:spTgt spid="9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circle(in)">
                                      <p:cBhvr>
                                        <p:cTn id="35" dur="2000"/>
                                        <p:tgtEl>
                                          <p:spTgt spid="9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circle(in)">
                                      <p:cBhvr>
                                        <p:cTn id="40" dur="2000"/>
                                        <p:tgtEl>
                                          <p:spTgt spid="8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circle(in)">
                                      <p:cBhvr>
                                        <p:cTn id="45" dur="20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circle(in)">
                                      <p:cBhvr>
                                        <p:cTn id="50" dur="2000"/>
                                        <p:tgtEl>
                                          <p:spTgt spid="9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74761"/>
                                        </p:tgtEl>
                                        <p:attrNameLst>
                                          <p:attrName>style.visibility</p:attrName>
                                        </p:attrNameLst>
                                      </p:cBhvr>
                                      <p:to>
                                        <p:strVal val="visible"/>
                                      </p:to>
                                    </p:set>
                                    <p:animEffect transition="in" filter="circle(in)">
                                      <p:cBhvr>
                                        <p:cTn id="55" dur="2000"/>
                                        <p:tgtEl>
                                          <p:spTgt spid="7476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ircle(in)">
                                      <p:cBhvr>
                                        <p:cTn id="60" dur="20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circle(in)">
                                      <p:cBhvr>
                                        <p:cTn id="65" dur="2000"/>
                                        <p:tgtEl>
                                          <p:spTgt spid="139"/>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randombar(horizontal)">
                                      <p:cBhvr>
                                        <p:cTn id="70" dur="500"/>
                                        <p:tgtEl>
                                          <p:spTgt spid="3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circle(in)">
                                      <p:cBhvr>
                                        <p:cTn id="73" dur="2000"/>
                                        <p:tgtEl>
                                          <p:spTgt spid="25"/>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147"/>
                                        </p:tgtEl>
                                        <p:attrNameLst>
                                          <p:attrName>style.visibility</p:attrName>
                                        </p:attrNameLst>
                                      </p:cBhvr>
                                      <p:to>
                                        <p:strVal val="visible"/>
                                      </p:to>
                                    </p:set>
                                    <p:animEffect transition="in" filter="circle(in)">
                                      <p:cBhvr>
                                        <p:cTn id="76" dur="2000"/>
                                        <p:tgtEl>
                                          <p:spTgt spid="147"/>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49"/>
                                        </p:tgtEl>
                                        <p:attrNameLst>
                                          <p:attrName>style.visibility</p:attrName>
                                        </p:attrNameLst>
                                      </p:cBhvr>
                                      <p:to>
                                        <p:strVal val="visible"/>
                                      </p:to>
                                    </p:set>
                                    <p:animEffect transition="in" filter="circle(in)">
                                      <p:cBhvr>
                                        <p:cTn id="79" dur="2000"/>
                                        <p:tgtEl>
                                          <p:spTgt spid="149"/>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150"/>
                                        </p:tgtEl>
                                        <p:attrNameLst>
                                          <p:attrName>style.visibility</p:attrName>
                                        </p:attrNameLst>
                                      </p:cBhvr>
                                      <p:to>
                                        <p:strVal val="visible"/>
                                      </p:to>
                                    </p:set>
                                    <p:animEffect transition="in" filter="circle(in)">
                                      <p:cBhvr>
                                        <p:cTn id="82" dur="2000"/>
                                        <p:tgtEl>
                                          <p:spTgt spid="150"/>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randombar(horizontal)">
                                      <p:cBhvr>
                                        <p:cTn id="85" dur="500"/>
                                        <p:tgtEl>
                                          <p:spTgt spid="151"/>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randombar(horizontal)">
                                      <p:cBhvr>
                                        <p:cTn id="90" dur="500"/>
                                        <p:tgtEl>
                                          <p:spTgt spid="152"/>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153"/>
                                        </p:tgtEl>
                                        <p:attrNameLst>
                                          <p:attrName>style.visibility</p:attrName>
                                        </p:attrNameLst>
                                      </p:cBhvr>
                                      <p:to>
                                        <p:strVal val="visible"/>
                                      </p:to>
                                    </p:set>
                                    <p:animEffect transition="in" filter="randombar(horizontal)">
                                      <p:cBhvr>
                                        <p:cTn id="95" dur="500"/>
                                        <p:tgtEl>
                                          <p:spTgt spid="153"/>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74763"/>
                                        </p:tgtEl>
                                        <p:attrNameLst>
                                          <p:attrName>style.visibility</p:attrName>
                                        </p:attrNameLst>
                                      </p:cBhvr>
                                      <p:to>
                                        <p:strVal val="visible"/>
                                      </p:to>
                                    </p:set>
                                    <p:animEffect transition="in" filter="circle(in)">
                                      <p:cBhvr>
                                        <p:cTn id="100" dur="2000"/>
                                        <p:tgtEl>
                                          <p:spTgt spid="7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86" grpId="0"/>
      <p:bldP spid="87" grpId="0"/>
      <p:bldP spid="147" grpId="0" animBg="1"/>
      <p:bldP spid="149" grpId="0" animBg="1"/>
      <p:bldP spid="150" grpId="0" animBg="1"/>
      <p:bldP spid="151" grpId="0" animBg="1"/>
      <p:bldP spid="152" grpId="0" animBg="1"/>
      <p:bldP spid="1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25" y="516186"/>
            <a:ext cx="3402029" cy="234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8" name="TextBox 12"/>
          <p:cNvSpPr txBox="1">
            <a:spLocks noChangeArrowheads="1"/>
          </p:cNvSpPr>
          <p:nvPr/>
        </p:nvSpPr>
        <p:spPr bwMode="auto">
          <a:xfrm>
            <a:off x="307975" y="0"/>
            <a:ext cx="3883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a:solidFill>
                  <a:srgbClr val="0000CC"/>
                </a:solidFill>
                <a:latin typeface="Times New Roman" pitchFamily="18" charset="0"/>
                <a:cs typeface="Times New Roman" pitchFamily="18" charset="0"/>
              </a:rPr>
              <a:t>I. </a:t>
            </a:r>
            <a:r>
              <a:rPr lang="en-US" altLang="en-US" sz="2800" b="1" u="sng" dirty="0">
                <a:solidFill>
                  <a:srgbClr val="0000CC"/>
                </a:solidFill>
                <a:latin typeface="Times New Roman" pitchFamily="18" charset="0"/>
                <a:cs typeface="Times New Roman" pitchFamily="18" charset="0"/>
              </a:rPr>
              <a:t>THÍ NGHIỆM:</a:t>
            </a:r>
          </a:p>
        </p:txBody>
      </p:sp>
      <p:grpSp>
        <p:nvGrpSpPr>
          <p:cNvPr id="7" name="Group 6">
            <a:extLst>
              <a:ext uri="{FF2B5EF4-FFF2-40B4-BE49-F238E27FC236}">
                <a16:creationId xmlns:a16="http://schemas.microsoft.com/office/drawing/2014/main" id="{A7E7CDAD-5D36-4ED4-A526-9FBB85763B33}"/>
              </a:ext>
            </a:extLst>
          </p:cNvPr>
          <p:cNvGrpSpPr/>
          <p:nvPr/>
        </p:nvGrpSpPr>
        <p:grpSpPr>
          <a:xfrm>
            <a:off x="6367773" y="1859429"/>
            <a:ext cx="1017587" cy="578705"/>
            <a:chOff x="6297613" y="4155697"/>
            <a:chExt cx="1017587" cy="578705"/>
          </a:xfrm>
        </p:grpSpPr>
        <p:grpSp>
          <p:nvGrpSpPr>
            <p:cNvPr id="8" name="Group 15">
              <a:extLst>
                <a:ext uri="{FF2B5EF4-FFF2-40B4-BE49-F238E27FC236}">
                  <a16:creationId xmlns:a16="http://schemas.microsoft.com/office/drawing/2014/main" id="{A46B8227-9007-4680-81E1-9B0CC64917AA}"/>
                </a:ext>
              </a:extLst>
            </p:cNvPr>
            <p:cNvGrpSpPr>
              <a:grpSpLocks/>
            </p:cNvGrpSpPr>
            <p:nvPr/>
          </p:nvGrpSpPr>
          <p:grpSpPr bwMode="auto">
            <a:xfrm>
              <a:off x="6297613" y="4256485"/>
              <a:ext cx="1017587" cy="477917"/>
              <a:chOff x="2396" y="3697"/>
              <a:chExt cx="641" cy="272"/>
            </a:xfrm>
          </p:grpSpPr>
          <p:sp>
            <p:nvSpPr>
              <p:cNvPr id="11" name="Oval 46">
                <a:extLst>
                  <a:ext uri="{FF2B5EF4-FFF2-40B4-BE49-F238E27FC236}">
                    <a16:creationId xmlns:a16="http://schemas.microsoft.com/office/drawing/2014/main" id="{1E4D2E95-5E5F-49EC-809C-240E2936AB55}"/>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V</a:t>
                </a:r>
                <a:endParaRPr lang="vi-VN" altLang="en-US" b="1" dirty="0">
                  <a:latin typeface="Times New Roman" pitchFamily="18" charset="0"/>
                  <a:cs typeface="Times New Roman" pitchFamily="18" charset="0"/>
                </a:endParaRPr>
              </a:p>
            </p:txBody>
          </p:sp>
          <p:sp>
            <p:nvSpPr>
              <p:cNvPr id="12" name="Line 49">
                <a:extLst>
                  <a:ext uri="{FF2B5EF4-FFF2-40B4-BE49-F238E27FC236}">
                    <a16:creationId xmlns:a16="http://schemas.microsoft.com/office/drawing/2014/main" id="{D4439142-BF40-481E-946F-9D6CA9EE43A6}"/>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0">
                <a:extLst>
                  <a:ext uri="{FF2B5EF4-FFF2-40B4-BE49-F238E27FC236}">
                    <a16:creationId xmlns:a16="http://schemas.microsoft.com/office/drawing/2014/main" id="{689577AB-FA7D-40E5-9F79-F089AFFB5BEA}"/>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Box 8">
              <a:extLst>
                <a:ext uri="{FF2B5EF4-FFF2-40B4-BE49-F238E27FC236}">
                  <a16:creationId xmlns:a16="http://schemas.microsoft.com/office/drawing/2014/main" id="{273C586E-7E0C-40FE-A8C9-56443B9F8565}"/>
                </a:ext>
              </a:extLst>
            </p:cNvPr>
            <p:cNvSpPr txBox="1"/>
            <p:nvPr/>
          </p:nvSpPr>
          <p:spPr>
            <a:xfrm>
              <a:off x="6324371" y="4186238"/>
              <a:ext cx="319318" cy="369332"/>
            </a:xfrm>
            <a:prstGeom prst="rect">
              <a:avLst/>
            </a:prstGeom>
            <a:noFill/>
          </p:spPr>
          <p:txBody>
            <a:bodyPr wrap="none" rtlCol="0">
              <a:spAutoFit/>
            </a:bodyPr>
            <a:lstStyle/>
            <a:p>
              <a:r>
                <a:rPr lang="en-US" b="1" dirty="0"/>
                <a:t>+</a:t>
              </a:r>
            </a:p>
          </p:txBody>
        </p:sp>
        <p:sp>
          <p:nvSpPr>
            <p:cNvPr id="10" name="TextBox 9">
              <a:extLst>
                <a:ext uri="{FF2B5EF4-FFF2-40B4-BE49-F238E27FC236}">
                  <a16:creationId xmlns:a16="http://schemas.microsoft.com/office/drawing/2014/main" id="{C9CA0F60-2F12-4A36-BB4C-055F84B8A016}"/>
                </a:ext>
              </a:extLst>
            </p:cNvPr>
            <p:cNvSpPr txBox="1"/>
            <p:nvPr/>
          </p:nvSpPr>
          <p:spPr>
            <a:xfrm>
              <a:off x="6987901" y="4155697"/>
              <a:ext cx="261610" cy="369332"/>
            </a:xfrm>
            <a:prstGeom prst="rect">
              <a:avLst/>
            </a:prstGeom>
            <a:noFill/>
          </p:spPr>
          <p:txBody>
            <a:bodyPr wrap="none" rtlCol="0">
              <a:spAutoFit/>
            </a:bodyPr>
            <a:lstStyle/>
            <a:p>
              <a:r>
                <a:rPr lang="en-US" b="1" dirty="0"/>
                <a:t>-</a:t>
              </a:r>
            </a:p>
          </p:txBody>
        </p:sp>
      </p:grpSp>
      <p:grpSp>
        <p:nvGrpSpPr>
          <p:cNvPr id="14" name="Group 24">
            <a:extLst>
              <a:ext uri="{FF2B5EF4-FFF2-40B4-BE49-F238E27FC236}">
                <a16:creationId xmlns:a16="http://schemas.microsoft.com/office/drawing/2014/main" id="{5BF1D8BA-6EDD-41D6-AF77-C40E7F9B59CE}"/>
              </a:ext>
            </a:extLst>
          </p:cNvPr>
          <p:cNvGrpSpPr>
            <a:grpSpLocks/>
          </p:cNvGrpSpPr>
          <p:nvPr/>
        </p:nvGrpSpPr>
        <p:grpSpPr bwMode="auto">
          <a:xfrm>
            <a:off x="7511255" y="516186"/>
            <a:ext cx="1079500" cy="122635"/>
            <a:chOff x="4845" y="3838"/>
            <a:chExt cx="680" cy="103"/>
          </a:xfrm>
        </p:grpSpPr>
        <p:sp>
          <p:nvSpPr>
            <p:cNvPr id="15" name="Line 58">
              <a:extLst>
                <a:ext uri="{FF2B5EF4-FFF2-40B4-BE49-F238E27FC236}">
                  <a16:creationId xmlns:a16="http://schemas.microsoft.com/office/drawing/2014/main" id="{6BF7B148-0B57-4005-8C2D-2855F1117F05}"/>
                </a:ext>
              </a:extLst>
            </p:cNvPr>
            <p:cNvSpPr>
              <a:spLocks noChangeShapeType="1"/>
            </p:cNvSpPr>
            <p:nvPr/>
          </p:nvSpPr>
          <p:spPr bwMode="auto">
            <a:xfrm>
              <a:off x="5298" y="3941"/>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Line 59">
              <a:extLst>
                <a:ext uri="{FF2B5EF4-FFF2-40B4-BE49-F238E27FC236}">
                  <a16:creationId xmlns:a16="http://schemas.microsoft.com/office/drawing/2014/main" id="{EE48A538-5EC7-4CFF-A5E5-696BB951B192}"/>
                </a:ext>
              </a:extLst>
            </p:cNvPr>
            <p:cNvSpPr>
              <a:spLocks noChangeShapeType="1"/>
            </p:cNvSpPr>
            <p:nvPr/>
          </p:nvSpPr>
          <p:spPr bwMode="auto">
            <a:xfrm>
              <a:off x="4845" y="3941"/>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7" name="Line 60">
              <a:extLst>
                <a:ext uri="{FF2B5EF4-FFF2-40B4-BE49-F238E27FC236}">
                  <a16:creationId xmlns:a16="http://schemas.microsoft.com/office/drawing/2014/main" id="{C2A4DC11-E23E-49CD-9EC6-F9AFBF6EACBF}"/>
                </a:ext>
              </a:extLst>
            </p:cNvPr>
            <p:cNvSpPr>
              <a:spLocks noChangeShapeType="1"/>
            </p:cNvSpPr>
            <p:nvPr/>
          </p:nvSpPr>
          <p:spPr bwMode="auto">
            <a:xfrm flipV="1">
              <a:off x="5057" y="3838"/>
              <a:ext cx="241" cy="9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 name="Line 51">
            <a:extLst>
              <a:ext uri="{FF2B5EF4-FFF2-40B4-BE49-F238E27FC236}">
                <a16:creationId xmlns:a16="http://schemas.microsoft.com/office/drawing/2014/main" id="{91EF78CC-C228-4DC4-9DD0-9E2F7B7A4F9C}"/>
              </a:ext>
            </a:extLst>
          </p:cNvPr>
          <p:cNvSpPr>
            <a:spLocks noChangeShapeType="1"/>
          </p:cNvSpPr>
          <p:nvPr/>
        </p:nvSpPr>
        <p:spPr bwMode="auto">
          <a:xfrm>
            <a:off x="6479930" y="628426"/>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grpSp>
        <p:nvGrpSpPr>
          <p:cNvPr id="26" name="Group 25">
            <a:extLst>
              <a:ext uri="{FF2B5EF4-FFF2-40B4-BE49-F238E27FC236}">
                <a16:creationId xmlns:a16="http://schemas.microsoft.com/office/drawing/2014/main" id="{3DD3FDCE-E34B-4AC5-A2AA-00022544DA83}"/>
              </a:ext>
            </a:extLst>
          </p:cNvPr>
          <p:cNvGrpSpPr/>
          <p:nvPr/>
        </p:nvGrpSpPr>
        <p:grpSpPr>
          <a:xfrm>
            <a:off x="7531970" y="1190180"/>
            <a:ext cx="1017587" cy="578705"/>
            <a:chOff x="6297613" y="4155697"/>
            <a:chExt cx="1017587" cy="578705"/>
          </a:xfrm>
        </p:grpSpPr>
        <p:grpSp>
          <p:nvGrpSpPr>
            <p:cNvPr id="27" name="Group 15">
              <a:extLst>
                <a:ext uri="{FF2B5EF4-FFF2-40B4-BE49-F238E27FC236}">
                  <a16:creationId xmlns:a16="http://schemas.microsoft.com/office/drawing/2014/main" id="{E84BCC11-7A14-4273-BDB1-11B97302FAFB}"/>
                </a:ext>
              </a:extLst>
            </p:cNvPr>
            <p:cNvGrpSpPr>
              <a:grpSpLocks/>
            </p:cNvGrpSpPr>
            <p:nvPr/>
          </p:nvGrpSpPr>
          <p:grpSpPr bwMode="auto">
            <a:xfrm>
              <a:off x="6297613" y="4256485"/>
              <a:ext cx="1017587" cy="477917"/>
              <a:chOff x="2396" y="3697"/>
              <a:chExt cx="641" cy="272"/>
            </a:xfrm>
          </p:grpSpPr>
          <p:sp>
            <p:nvSpPr>
              <p:cNvPr id="30" name="Oval 46">
                <a:extLst>
                  <a:ext uri="{FF2B5EF4-FFF2-40B4-BE49-F238E27FC236}">
                    <a16:creationId xmlns:a16="http://schemas.microsoft.com/office/drawing/2014/main" id="{CC7F237A-34B9-4E4C-96E9-97E5ACAE13E9}"/>
                  </a:ext>
                </a:extLst>
              </p:cNvPr>
              <p:cNvSpPr>
                <a:spLocks noChangeArrowheads="1"/>
              </p:cNvSpPr>
              <p:nvPr/>
            </p:nvSpPr>
            <p:spPr bwMode="auto">
              <a:xfrm>
                <a:off x="2581"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b="1" dirty="0">
                    <a:latin typeface="Times New Roman" pitchFamily="18" charset="0"/>
                    <a:cs typeface="Times New Roman" pitchFamily="18" charset="0"/>
                  </a:rPr>
                  <a:t>A</a:t>
                </a:r>
                <a:endParaRPr lang="vi-VN" altLang="en-US" b="1" dirty="0">
                  <a:latin typeface="Times New Roman" pitchFamily="18" charset="0"/>
                  <a:cs typeface="Times New Roman" pitchFamily="18" charset="0"/>
                </a:endParaRPr>
              </a:p>
            </p:txBody>
          </p:sp>
          <p:sp>
            <p:nvSpPr>
              <p:cNvPr id="31" name="Line 49">
                <a:extLst>
                  <a:ext uri="{FF2B5EF4-FFF2-40B4-BE49-F238E27FC236}">
                    <a16:creationId xmlns:a16="http://schemas.microsoft.com/office/drawing/2014/main" id="{115636BC-2DC9-482E-9F4C-F47DB1EF8D98}"/>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0">
                <a:extLst>
                  <a:ext uri="{FF2B5EF4-FFF2-40B4-BE49-F238E27FC236}">
                    <a16:creationId xmlns:a16="http://schemas.microsoft.com/office/drawing/2014/main" id="{59E1D304-C778-4D8E-9537-1FF19CCB5D58}"/>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 name="TextBox 27">
              <a:extLst>
                <a:ext uri="{FF2B5EF4-FFF2-40B4-BE49-F238E27FC236}">
                  <a16:creationId xmlns:a16="http://schemas.microsoft.com/office/drawing/2014/main" id="{4B8C5296-0F9A-4E80-AA0C-2086C119D8CD}"/>
                </a:ext>
              </a:extLst>
            </p:cNvPr>
            <p:cNvSpPr txBox="1"/>
            <p:nvPr/>
          </p:nvSpPr>
          <p:spPr>
            <a:xfrm>
              <a:off x="6324371" y="4186238"/>
              <a:ext cx="319318" cy="369332"/>
            </a:xfrm>
            <a:prstGeom prst="rect">
              <a:avLst/>
            </a:prstGeom>
            <a:noFill/>
          </p:spPr>
          <p:txBody>
            <a:bodyPr wrap="none" rtlCol="0">
              <a:spAutoFit/>
            </a:bodyPr>
            <a:lstStyle/>
            <a:p>
              <a:r>
                <a:rPr lang="en-US" b="1" dirty="0"/>
                <a:t>+</a:t>
              </a:r>
            </a:p>
          </p:txBody>
        </p:sp>
        <p:sp>
          <p:nvSpPr>
            <p:cNvPr id="29" name="TextBox 28">
              <a:extLst>
                <a:ext uri="{FF2B5EF4-FFF2-40B4-BE49-F238E27FC236}">
                  <a16:creationId xmlns:a16="http://schemas.microsoft.com/office/drawing/2014/main" id="{5131FB1A-41B6-4450-8E91-5C7ACA2EDA3B}"/>
                </a:ext>
              </a:extLst>
            </p:cNvPr>
            <p:cNvSpPr txBox="1"/>
            <p:nvPr/>
          </p:nvSpPr>
          <p:spPr>
            <a:xfrm>
              <a:off x="6987901" y="4155697"/>
              <a:ext cx="261610" cy="369332"/>
            </a:xfrm>
            <a:prstGeom prst="rect">
              <a:avLst/>
            </a:prstGeom>
            <a:noFill/>
          </p:spPr>
          <p:txBody>
            <a:bodyPr wrap="none" rtlCol="0">
              <a:spAutoFit/>
            </a:bodyPr>
            <a:lstStyle/>
            <a:p>
              <a:r>
                <a:rPr lang="en-US" b="1" dirty="0"/>
                <a:t>-</a:t>
              </a:r>
            </a:p>
          </p:txBody>
        </p:sp>
      </p:grpSp>
      <p:sp>
        <p:nvSpPr>
          <p:cNvPr id="34" name="Line 51">
            <a:extLst>
              <a:ext uri="{FF2B5EF4-FFF2-40B4-BE49-F238E27FC236}">
                <a16:creationId xmlns:a16="http://schemas.microsoft.com/office/drawing/2014/main" id="{1AE1FFB8-DE57-46F7-A572-BA33987E9B61}"/>
              </a:ext>
            </a:extLst>
          </p:cNvPr>
          <p:cNvSpPr>
            <a:spLocks noChangeShapeType="1"/>
          </p:cNvSpPr>
          <p:nvPr/>
        </p:nvSpPr>
        <p:spPr bwMode="auto">
          <a:xfrm flipV="1">
            <a:off x="4791078" y="636760"/>
            <a:ext cx="17534" cy="90255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grpSp>
        <p:nvGrpSpPr>
          <p:cNvPr id="39" name="Group 64">
            <a:extLst>
              <a:ext uri="{FF2B5EF4-FFF2-40B4-BE49-F238E27FC236}">
                <a16:creationId xmlns:a16="http://schemas.microsoft.com/office/drawing/2014/main" id="{AB07638B-58A5-4831-93F0-E8B439623D22}"/>
              </a:ext>
            </a:extLst>
          </p:cNvPr>
          <p:cNvGrpSpPr>
            <a:grpSpLocks/>
          </p:cNvGrpSpPr>
          <p:nvPr/>
        </p:nvGrpSpPr>
        <p:grpSpPr bwMode="auto">
          <a:xfrm>
            <a:off x="5264150" y="121815"/>
            <a:ext cx="1441450" cy="917972"/>
            <a:chOff x="218" y="3452"/>
            <a:chExt cx="908" cy="771"/>
          </a:xfrm>
        </p:grpSpPr>
        <p:sp>
          <p:nvSpPr>
            <p:cNvPr id="40" name="Rectangle 8">
              <a:extLst>
                <a:ext uri="{FF2B5EF4-FFF2-40B4-BE49-F238E27FC236}">
                  <a16:creationId xmlns:a16="http://schemas.microsoft.com/office/drawing/2014/main" id="{89A817C8-474D-4042-87A4-445E9802431F}"/>
                </a:ext>
              </a:extLst>
            </p:cNvPr>
            <p:cNvSpPr>
              <a:spLocks noChangeArrowheads="1"/>
            </p:cNvSpPr>
            <p:nvPr/>
          </p:nvSpPr>
          <p:spPr bwMode="auto">
            <a:xfrm>
              <a:off x="218" y="3452"/>
              <a:ext cx="90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vi-VN" altLang="en-US" sz="900">
                <a:latin typeface="Times New Roman" pitchFamily="18" charset="0"/>
                <a:cs typeface="Times New Roman" pitchFamily="18" charset="0"/>
              </a:endParaRPr>
            </a:p>
          </p:txBody>
        </p:sp>
        <p:sp>
          <p:nvSpPr>
            <p:cNvPr id="41" name="Line 32">
              <a:extLst>
                <a:ext uri="{FF2B5EF4-FFF2-40B4-BE49-F238E27FC236}">
                  <a16:creationId xmlns:a16="http://schemas.microsoft.com/office/drawing/2014/main" id="{3CC30098-1E37-4B53-9ED1-A810DC324871}"/>
                </a:ext>
              </a:extLst>
            </p:cNvPr>
            <p:cNvSpPr>
              <a:spLocks noChangeShapeType="1"/>
            </p:cNvSpPr>
            <p:nvPr/>
          </p:nvSpPr>
          <p:spPr bwMode="auto">
            <a:xfrm>
              <a:off x="295"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3">
              <a:extLst>
                <a:ext uri="{FF2B5EF4-FFF2-40B4-BE49-F238E27FC236}">
                  <a16:creationId xmlns:a16="http://schemas.microsoft.com/office/drawing/2014/main" id="{0C7754EB-293F-4EA7-94FB-0080355313F5}"/>
                </a:ext>
              </a:extLst>
            </p:cNvPr>
            <p:cNvSpPr>
              <a:spLocks noChangeShapeType="1"/>
            </p:cNvSpPr>
            <p:nvPr/>
          </p:nvSpPr>
          <p:spPr bwMode="auto">
            <a:xfrm>
              <a:off x="612"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4">
              <a:extLst>
                <a:ext uri="{FF2B5EF4-FFF2-40B4-BE49-F238E27FC236}">
                  <a16:creationId xmlns:a16="http://schemas.microsoft.com/office/drawing/2014/main" id="{52BF8DC5-8D83-46C9-A258-E2A109082287}"/>
                </a:ext>
              </a:extLst>
            </p:cNvPr>
            <p:cNvSpPr>
              <a:spLocks noChangeShapeType="1"/>
            </p:cNvSpPr>
            <p:nvPr/>
          </p:nvSpPr>
          <p:spPr bwMode="auto">
            <a:xfrm>
              <a:off x="706" y="3820"/>
              <a:ext cx="0" cy="11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5">
              <a:extLst>
                <a:ext uri="{FF2B5EF4-FFF2-40B4-BE49-F238E27FC236}">
                  <a16:creationId xmlns:a16="http://schemas.microsoft.com/office/drawing/2014/main" id="{FF3F5733-2DEF-47DC-8E5E-D0340EEE48FE}"/>
                </a:ext>
              </a:extLst>
            </p:cNvPr>
            <p:cNvSpPr>
              <a:spLocks noChangeShapeType="1"/>
            </p:cNvSpPr>
            <p:nvPr/>
          </p:nvSpPr>
          <p:spPr bwMode="auto">
            <a:xfrm>
              <a:off x="703"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Text Box 70">
              <a:extLst>
                <a:ext uri="{FF2B5EF4-FFF2-40B4-BE49-F238E27FC236}">
                  <a16:creationId xmlns:a16="http://schemas.microsoft.com/office/drawing/2014/main" id="{FAACC363-5A0F-4A17-9B92-00965B079D17}"/>
                </a:ext>
              </a:extLst>
            </p:cNvPr>
            <p:cNvSpPr txBox="1">
              <a:spLocks noChangeArrowheads="1"/>
            </p:cNvSpPr>
            <p:nvPr/>
          </p:nvSpPr>
          <p:spPr bwMode="auto">
            <a:xfrm>
              <a:off x="431" y="367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a:latin typeface="Times New Roman" pitchFamily="18" charset="0"/>
                  <a:cs typeface="Times New Roman" pitchFamily="18" charset="0"/>
                </a:rPr>
                <a:t>+</a:t>
              </a:r>
            </a:p>
          </p:txBody>
        </p:sp>
        <p:sp>
          <p:nvSpPr>
            <p:cNvPr id="46" name="Text Box 71">
              <a:extLst>
                <a:ext uri="{FF2B5EF4-FFF2-40B4-BE49-F238E27FC236}">
                  <a16:creationId xmlns:a16="http://schemas.microsoft.com/office/drawing/2014/main" id="{1EF07598-BA83-4B2E-964F-163A74FE5316}"/>
                </a:ext>
              </a:extLst>
            </p:cNvPr>
            <p:cNvSpPr txBox="1">
              <a:spLocks noChangeArrowheads="1"/>
            </p:cNvSpPr>
            <p:nvPr/>
          </p:nvSpPr>
          <p:spPr bwMode="auto">
            <a:xfrm>
              <a:off x="695" y="3599"/>
              <a:ext cx="2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Unicode MS" pitchFamily="34" charset="-128"/>
                </a:defRPr>
              </a:lvl1pPr>
              <a:lvl2pPr marL="742950" indent="-285750">
                <a:defRPr>
                  <a:solidFill>
                    <a:schemeClr val="tx1"/>
                  </a:solidFill>
                  <a:latin typeface="Arial Unicode MS" pitchFamily="34" charset="-128"/>
                </a:defRPr>
              </a:lvl2pPr>
              <a:lvl3pPr marL="1143000" indent="-228600">
                <a:defRPr>
                  <a:solidFill>
                    <a:schemeClr val="tx1"/>
                  </a:solidFill>
                  <a:latin typeface="Arial Unicode MS" pitchFamily="34" charset="-128"/>
                </a:defRPr>
              </a:lvl3pPr>
              <a:lvl4pPr marL="1600200" indent="-228600">
                <a:defRPr>
                  <a:solidFill>
                    <a:schemeClr val="tx1"/>
                  </a:solidFill>
                  <a:latin typeface="Arial Unicode MS" pitchFamily="34" charset="-128"/>
                </a:defRPr>
              </a:lvl4pPr>
              <a:lvl5pPr marL="2057400" indent="-22860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spcBef>
                  <a:spcPct val="50000"/>
                </a:spcBef>
              </a:pPr>
              <a:r>
                <a:rPr lang="en-US" altLang="en-US" sz="1500" b="1" dirty="0">
                  <a:latin typeface="Times New Roman" pitchFamily="18" charset="0"/>
                  <a:cs typeface="Times New Roman" pitchFamily="18" charset="0"/>
                </a:rPr>
                <a:t>_</a:t>
              </a:r>
            </a:p>
          </p:txBody>
        </p:sp>
      </p:grpSp>
      <p:grpSp>
        <p:nvGrpSpPr>
          <p:cNvPr id="5" name="Group 4">
            <a:extLst>
              <a:ext uri="{FF2B5EF4-FFF2-40B4-BE49-F238E27FC236}">
                <a16:creationId xmlns:a16="http://schemas.microsoft.com/office/drawing/2014/main" id="{A6FBF3D3-E694-4062-B1A1-50762EB877E0}"/>
              </a:ext>
            </a:extLst>
          </p:cNvPr>
          <p:cNvGrpSpPr/>
          <p:nvPr/>
        </p:nvGrpSpPr>
        <p:grpSpPr>
          <a:xfrm>
            <a:off x="6427224" y="1415571"/>
            <a:ext cx="1017587" cy="229716"/>
            <a:chOff x="5789194" y="1390993"/>
            <a:chExt cx="1017587" cy="229716"/>
          </a:xfrm>
        </p:grpSpPr>
        <p:grpSp>
          <p:nvGrpSpPr>
            <p:cNvPr id="21" name="Group 15">
              <a:extLst>
                <a:ext uri="{FF2B5EF4-FFF2-40B4-BE49-F238E27FC236}">
                  <a16:creationId xmlns:a16="http://schemas.microsoft.com/office/drawing/2014/main" id="{DB20EDE2-56EA-4949-A4A3-965AEA797CFF}"/>
                </a:ext>
              </a:extLst>
            </p:cNvPr>
            <p:cNvGrpSpPr>
              <a:grpSpLocks/>
            </p:cNvGrpSpPr>
            <p:nvPr/>
          </p:nvGrpSpPr>
          <p:grpSpPr bwMode="auto">
            <a:xfrm>
              <a:off x="5789194" y="1514687"/>
              <a:ext cx="1017587" cy="0"/>
              <a:chOff x="2396" y="3833"/>
              <a:chExt cx="641" cy="0"/>
            </a:xfrm>
          </p:grpSpPr>
          <p:sp>
            <p:nvSpPr>
              <p:cNvPr id="23" name="Line 49">
                <a:extLst>
                  <a:ext uri="{FF2B5EF4-FFF2-40B4-BE49-F238E27FC236}">
                    <a16:creationId xmlns:a16="http://schemas.microsoft.com/office/drawing/2014/main" id="{1CB34852-6F99-4B8B-85F6-CEF8AF61B494}"/>
                  </a:ext>
                </a:extLst>
              </p:cNvPr>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0">
                <a:extLst>
                  <a:ext uri="{FF2B5EF4-FFF2-40B4-BE49-F238E27FC236}">
                    <a16:creationId xmlns:a16="http://schemas.microsoft.com/office/drawing/2014/main" id="{E8B81408-766F-46F7-A4C8-CCA0D126F117}"/>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Rectangle 3">
              <a:extLst>
                <a:ext uri="{FF2B5EF4-FFF2-40B4-BE49-F238E27FC236}">
                  <a16:creationId xmlns:a16="http://schemas.microsoft.com/office/drawing/2014/main" id="{1B647FEB-64AC-42FE-8900-E21126E8B143}"/>
                </a:ext>
              </a:extLst>
            </p:cNvPr>
            <p:cNvSpPr/>
            <p:nvPr/>
          </p:nvSpPr>
          <p:spPr>
            <a:xfrm>
              <a:off x="6074378" y="1390993"/>
              <a:ext cx="451537" cy="2297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2C8FA0E6-BA3A-4F57-BD9B-F2B16428E6D1}"/>
              </a:ext>
            </a:extLst>
          </p:cNvPr>
          <p:cNvGrpSpPr/>
          <p:nvPr/>
        </p:nvGrpSpPr>
        <p:grpSpPr>
          <a:xfrm>
            <a:off x="4790555" y="1289403"/>
            <a:ext cx="1525693" cy="294022"/>
            <a:chOff x="5757919" y="5538672"/>
            <a:chExt cx="1705101" cy="477689"/>
          </a:xfrm>
        </p:grpSpPr>
        <p:grpSp>
          <p:nvGrpSpPr>
            <p:cNvPr id="140" name="Group 139">
              <a:extLst>
                <a:ext uri="{FF2B5EF4-FFF2-40B4-BE49-F238E27FC236}">
                  <a16:creationId xmlns:a16="http://schemas.microsoft.com/office/drawing/2014/main" id="{2FCD33F4-963A-4C6E-963B-7DA943527385}"/>
                </a:ext>
              </a:extLst>
            </p:cNvPr>
            <p:cNvGrpSpPr/>
            <p:nvPr/>
          </p:nvGrpSpPr>
          <p:grpSpPr>
            <a:xfrm>
              <a:off x="5757919" y="5786645"/>
              <a:ext cx="849312" cy="229716"/>
              <a:chOff x="5789194" y="1390993"/>
              <a:chExt cx="849312" cy="229716"/>
            </a:xfrm>
          </p:grpSpPr>
          <p:grpSp>
            <p:nvGrpSpPr>
              <p:cNvPr id="143" name="Group 15">
                <a:extLst>
                  <a:ext uri="{FF2B5EF4-FFF2-40B4-BE49-F238E27FC236}">
                    <a16:creationId xmlns:a16="http://schemas.microsoft.com/office/drawing/2014/main" id="{BB0DA32E-3B5E-4F18-92F6-52A8784E85CC}"/>
                  </a:ext>
                </a:extLst>
              </p:cNvPr>
              <p:cNvGrpSpPr>
                <a:grpSpLocks/>
              </p:cNvGrpSpPr>
              <p:nvPr/>
            </p:nvGrpSpPr>
            <p:grpSpPr bwMode="auto">
              <a:xfrm>
                <a:off x="5789194" y="1514687"/>
                <a:ext cx="849312" cy="0"/>
                <a:chOff x="2396" y="3833"/>
                <a:chExt cx="535" cy="0"/>
              </a:xfrm>
            </p:grpSpPr>
            <p:sp>
              <p:nvSpPr>
                <p:cNvPr id="145" name="Line 49">
                  <a:extLst>
                    <a:ext uri="{FF2B5EF4-FFF2-40B4-BE49-F238E27FC236}">
                      <a16:creationId xmlns:a16="http://schemas.microsoft.com/office/drawing/2014/main" id="{9FF773A1-93CA-4708-A862-D235BB4B024E}"/>
                    </a:ext>
                  </a:extLst>
                </p:cNvPr>
                <p:cNvSpPr>
                  <a:spLocks noChangeShapeType="1"/>
                </p:cNvSpPr>
                <p:nvPr/>
              </p:nvSpPr>
              <p:spPr bwMode="auto">
                <a:xfrm>
                  <a:off x="2855" y="3833"/>
                  <a:ext cx="7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50">
                  <a:extLst>
                    <a:ext uri="{FF2B5EF4-FFF2-40B4-BE49-F238E27FC236}">
                      <a16:creationId xmlns:a16="http://schemas.microsoft.com/office/drawing/2014/main" id="{E5B610C8-6B41-47E0-9A8E-FD18364E8F1B}"/>
                    </a:ext>
                  </a:extLst>
                </p:cNvPr>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 name="Rectangle 143">
                <a:extLst>
                  <a:ext uri="{FF2B5EF4-FFF2-40B4-BE49-F238E27FC236}">
                    <a16:creationId xmlns:a16="http://schemas.microsoft.com/office/drawing/2014/main" id="{79723A93-3527-45D6-8361-69A4A4591C55}"/>
                  </a:ext>
                </a:extLst>
              </p:cNvPr>
              <p:cNvSpPr/>
              <p:nvPr/>
            </p:nvSpPr>
            <p:spPr>
              <a:xfrm>
                <a:off x="6074378" y="1390993"/>
                <a:ext cx="451537" cy="2297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141" name="Straight Arrow Connector 140">
              <a:extLst>
                <a:ext uri="{FF2B5EF4-FFF2-40B4-BE49-F238E27FC236}">
                  <a16:creationId xmlns:a16="http://schemas.microsoft.com/office/drawing/2014/main" id="{906114A0-7842-4F42-B399-8B344B6D24CA}"/>
                </a:ext>
              </a:extLst>
            </p:cNvPr>
            <p:cNvCxnSpPr>
              <a:cxnSpLocks/>
            </p:cNvCxnSpPr>
            <p:nvPr/>
          </p:nvCxnSpPr>
          <p:spPr>
            <a:xfrm>
              <a:off x="6293471" y="5543550"/>
              <a:ext cx="0" cy="217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D8876957-EE9D-4C1C-98BB-F2AB27A91A76}"/>
                </a:ext>
              </a:extLst>
            </p:cNvPr>
            <p:cNvCxnSpPr>
              <a:cxnSpLocks/>
            </p:cNvCxnSpPr>
            <p:nvPr/>
          </p:nvCxnSpPr>
          <p:spPr>
            <a:xfrm>
              <a:off x="6305153" y="5538672"/>
              <a:ext cx="1157867" cy="37166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Line 51">
            <a:extLst>
              <a:ext uri="{FF2B5EF4-FFF2-40B4-BE49-F238E27FC236}">
                <a16:creationId xmlns:a16="http://schemas.microsoft.com/office/drawing/2014/main" id="{4663B41D-2DBE-4B8F-879D-76681F429F00}"/>
              </a:ext>
            </a:extLst>
          </p:cNvPr>
          <p:cNvSpPr>
            <a:spLocks noChangeShapeType="1"/>
          </p:cNvSpPr>
          <p:nvPr/>
        </p:nvSpPr>
        <p:spPr bwMode="auto">
          <a:xfrm>
            <a:off x="4790555" y="637735"/>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sp>
        <p:nvSpPr>
          <p:cNvPr id="149" name="Line 51">
            <a:extLst>
              <a:ext uri="{FF2B5EF4-FFF2-40B4-BE49-F238E27FC236}">
                <a16:creationId xmlns:a16="http://schemas.microsoft.com/office/drawing/2014/main" id="{1B5978B2-936E-4184-866E-BA4FD6980453}"/>
              </a:ext>
            </a:extLst>
          </p:cNvPr>
          <p:cNvSpPr>
            <a:spLocks noChangeShapeType="1"/>
          </p:cNvSpPr>
          <p:nvPr/>
        </p:nvSpPr>
        <p:spPr bwMode="auto">
          <a:xfrm>
            <a:off x="7163945" y="1539265"/>
            <a:ext cx="62444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sp>
        <p:nvSpPr>
          <p:cNvPr id="150" name="Line 51">
            <a:extLst>
              <a:ext uri="{FF2B5EF4-FFF2-40B4-BE49-F238E27FC236}">
                <a16:creationId xmlns:a16="http://schemas.microsoft.com/office/drawing/2014/main" id="{46BE6A49-0309-4E6D-AAB2-8B729EF1F54F}"/>
              </a:ext>
            </a:extLst>
          </p:cNvPr>
          <p:cNvSpPr>
            <a:spLocks noChangeShapeType="1"/>
          </p:cNvSpPr>
          <p:nvPr/>
        </p:nvSpPr>
        <p:spPr bwMode="auto">
          <a:xfrm>
            <a:off x="6069529" y="1531139"/>
            <a:ext cx="62444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dirty="0"/>
          </a:p>
        </p:txBody>
      </p:sp>
      <p:sp>
        <p:nvSpPr>
          <p:cNvPr id="151" name="Line 51">
            <a:extLst>
              <a:ext uri="{FF2B5EF4-FFF2-40B4-BE49-F238E27FC236}">
                <a16:creationId xmlns:a16="http://schemas.microsoft.com/office/drawing/2014/main" id="{DB53C5C5-0A2B-424D-88AA-8B0FE98C860A}"/>
              </a:ext>
            </a:extLst>
          </p:cNvPr>
          <p:cNvSpPr>
            <a:spLocks noChangeShapeType="1"/>
          </p:cNvSpPr>
          <p:nvPr/>
        </p:nvSpPr>
        <p:spPr bwMode="auto">
          <a:xfrm flipV="1">
            <a:off x="8540790" y="636709"/>
            <a:ext cx="17534" cy="90255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152" name="Line 51">
            <a:extLst>
              <a:ext uri="{FF2B5EF4-FFF2-40B4-BE49-F238E27FC236}">
                <a16:creationId xmlns:a16="http://schemas.microsoft.com/office/drawing/2014/main" id="{0EC6B668-0A9E-4108-A870-242852252200}"/>
              </a:ext>
            </a:extLst>
          </p:cNvPr>
          <p:cNvSpPr>
            <a:spLocks noChangeShapeType="1"/>
          </p:cNvSpPr>
          <p:nvPr/>
        </p:nvSpPr>
        <p:spPr bwMode="auto">
          <a:xfrm flipH="1" flipV="1">
            <a:off x="6367878" y="1515904"/>
            <a:ext cx="17885" cy="68327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b="1" dirty="0"/>
          </a:p>
        </p:txBody>
      </p:sp>
      <p:sp>
        <p:nvSpPr>
          <p:cNvPr id="153" name="Line 51">
            <a:extLst>
              <a:ext uri="{FF2B5EF4-FFF2-40B4-BE49-F238E27FC236}">
                <a16:creationId xmlns:a16="http://schemas.microsoft.com/office/drawing/2014/main" id="{832B7C51-4D3C-4FE2-B521-84BD3CB294CD}"/>
              </a:ext>
            </a:extLst>
          </p:cNvPr>
          <p:cNvSpPr>
            <a:spLocks noChangeShapeType="1"/>
          </p:cNvSpPr>
          <p:nvPr/>
        </p:nvSpPr>
        <p:spPr bwMode="auto">
          <a:xfrm flipH="1" flipV="1">
            <a:off x="7364092" y="1527586"/>
            <a:ext cx="17885" cy="68327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b="1" dirty="0"/>
          </a:p>
        </p:txBody>
      </p:sp>
      <p:pic>
        <p:nvPicPr>
          <p:cNvPr id="74763" name="Picture 74762">
            <a:extLst>
              <a:ext uri="{FF2B5EF4-FFF2-40B4-BE49-F238E27FC236}">
                <a16:creationId xmlns:a16="http://schemas.microsoft.com/office/drawing/2014/main" id="{70E6E85C-51C2-4AF4-8C45-BE4F5A4FB377}"/>
              </a:ext>
            </a:extLst>
          </p:cNvPr>
          <p:cNvPicPr>
            <a:picLocks noChangeAspect="1"/>
          </p:cNvPicPr>
          <p:nvPr/>
        </p:nvPicPr>
        <p:blipFill rotWithShape="1">
          <a:blip r:embed="rId3"/>
          <a:srcRect l="45833" t="42400" r="36194" b="16905"/>
          <a:stretch/>
        </p:blipFill>
        <p:spPr>
          <a:xfrm>
            <a:off x="4956866" y="2474530"/>
            <a:ext cx="3788249" cy="4316876"/>
          </a:xfrm>
          <a:prstGeom prst="rect">
            <a:avLst/>
          </a:prstGeom>
        </p:spPr>
      </p:pic>
      <p:sp>
        <p:nvSpPr>
          <p:cNvPr id="78" name="TextBox 77">
            <a:extLst>
              <a:ext uri="{FF2B5EF4-FFF2-40B4-BE49-F238E27FC236}">
                <a16:creationId xmlns:a16="http://schemas.microsoft.com/office/drawing/2014/main" id="{94CF3D92-F526-48A7-9EFB-462109C2D5A6}"/>
              </a:ext>
            </a:extLst>
          </p:cNvPr>
          <p:cNvSpPr txBox="1">
            <a:spLocks noChangeArrowheads="1"/>
          </p:cNvSpPr>
          <p:nvPr/>
        </p:nvSpPr>
        <p:spPr bwMode="auto">
          <a:xfrm>
            <a:off x="123463" y="2917267"/>
            <a:ext cx="4798335" cy="1785104"/>
          </a:xfrm>
          <a:prstGeom prst="rect">
            <a:avLst/>
          </a:prstGeom>
          <a:no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200" b="1" u="sng" dirty="0">
                <a:solidFill>
                  <a:srgbClr val="FF0000"/>
                </a:solidFill>
                <a:latin typeface="Century Schoolbook" pitchFamily="18" charset="0"/>
              </a:rPr>
              <a:t>NHẬN XÉT:</a:t>
            </a:r>
          </a:p>
          <a:p>
            <a:pPr algn="just" eaLnBrk="1" hangingPunct="1"/>
            <a:r>
              <a:rPr lang="en-US" altLang="en-US" sz="2200" b="1" dirty="0">
                <a:latin typeface="Century Schoolbook" pitchFamily="18" charset="0"/>
              </a:rPr>
              <a:t>HĐT</a:t>
            </a:r>
            <a:r>
              <a:rPr lang="en-US" altLang="en-US" sz="2200" dirty="0">
                <a:latin typeface="Century Schoolbook" pitchFamily="18" charset="0"/>
              </a:rPr>
              <a:t> </a:t>
            </a:r>
            <a:r>
              <a:rPr lang="en-US" altLang="en-US" sz="2200" dirty="0" err="1">
                <a:latin typeface="Century Schoolbook" pitchFamily="18" charset="0"/>
              </a:rPr>
              <a:t>giữa</a:t>
            </a:r>
            <a:r>
              <a:rPr lang="en-US" altLang="en-US" sz="2200" dirty="0">
                <a:latin typeface="Century Schoolbook" pitchFamily="18" charset="0"/>
              </a:rPr>
              <a:t> </a:t>
            </a:r>
            <a:r>
              <a:rPr lang="en-US" altLang="en-US" sz="2200" dirty="0" err="1">
                <a:latin typeface="Century Schoolbook" pitchFamily="18" charset="0"/>
              </a:rPr>
              <a:t>hai</a:t>
            </a:r>
            <a:r>
              <a:rPr lang="en-US" altLang="en-US" sz="2200" dirty="0">
                <a:latin typeface="Century Schoolbook" pitchFamily="18" charset="0"/>
              </a:rPr>
              <a:t> </a:t>
            </a:r>
            <a:r>
              <a:rPr lang="en-US" altLang="en-US" sz="2200" dirty="0" err="1">
                <a:latin typeface="Century Schoolbook" pitchFamily="18" charset="0"/>
              </a:rPr>
              <a:t>đầu</a:t>
            </a:r>
            <a:r>
              <a:rPr lang="en-US" altLang="en-US" sz="2200" dirty="0">
                <a:latin typeface="Century Schoolbook" pitchFamily="18" charset="0"/>
              </a:rPr>
              <a:t> </a:t>
            </a:r>
            <a:r>
              <a:rPr lang="en-US" altLang="en-US" sz="2200" dirty="0" err="1">
                <a:latin typeface="Century Schoolbook" pitchFamily="18" charset="0"/>
              </a:rPr>
              <a:t>dây</a:t>
            </a:r>
            <a:r>
              <a:rPr lang="en-US" altLang="en-US" sz="2200" dirty="0">
                <a:latin typeface="Century Schoolbook" pitchFamily="18" charset="0"/>
              </a:rPr>
              <a:t> </a:t>
            </a:r>
            <a:r>
              <a:rPr lang="en-US" altLang="en-US" sz="2200" dirty="0" err="1">
                <a:latin typeface="Century Schoolbook" pitchFamily="18" charset="0"/>
              </a:rPr>
              <a:t>dẫn</a:t>
            </a:r>
            <a:r>
              <a:rPr lang="en-US" altLang="en-US" sz="2200" dirty="0">
                <a:latin typeface="Century Schoolbook" pitchFamily="18" charset="0"/>
              </a:rPr>
              <a:t> </a:t>
            </a:r>
            <a:r>
              <a:rPr lang="en-US" altLang="en-US" sz="2200" dirty="0" err="1">
                <a:latin typeface="Century Schoolbook" pitchFamily="18" charset="0"/>
              </a:rPr>
              <a:t>tăng</a:t>
            </a:r>
            <a:r>
              <a:rPr lang="en-US" altLang="en-US" sz="2200" dirty="0">
                <a:latin typeface="Century Schoolbook" pitchFamily="18" charset="0"/>
              </a:rPr>
              <a:t> (</a:t>
            </a:r>
            <a:r>
              <a:rPr lang="en-US" altLang="en-US" sz="2200" dirty="0" err="1">
                <a:latin typeface="Century Schoolbook" pitchFamily="18" charset="0"/>
              </a:rPr>
              <a:t>hoặc</a:t>
            </a:r>
            <a:r>
              <a:rPr lang="en-US" altLang="en-US" sz="2200" dirty="0">
                <a:latin typeface="Century Schoolbook" pitchFamily="18" charset="0"/>
              </a:rPr>
              <a:t> </a:t>
            </a:r>
            <a:r>
              <a:rPr lang="en-US" altLang="en-US" sz="2200" dirty="0" err="1">
                <a:latin typeface="Century Schoolbook" pitchFamily="18" charset="0"/>
              </a:rPr>
              <a:t>giảm</a:t>
            </a:r>
            <a:r>
              <a:rPr lang="en-US" altLang="en-US" sz="2200" dirty="0">
                <a:latin typeface="Century Schoolbook" pitchFamily="18" charset="0"/>
              </a:rPr>
              <a:t>) bao </a:t>
            </a:r>
            <a:r>
              <a:rPr lang="en-US" altLang="en-US" sz="2200" dirty="0" err="1">
                <a:latin typeface="Century Schoolbook" pitchFamily="18" charset="0"/>
              </a:rPr>
              <a:t>nhiêu</a:t>
            </a:r>
            <a:r>
              <a:rPr lang="en-US" altLang="en-US" sz="2200" dirty="0">
                <a:latin typeface="Century Schoolbook" pitchFamily="18" charset="0"/>
              </a:rPr>
              <a:t> </a:t>
            </a:r>
            <a:r>
              <a:rPr lang="en-US" altLang="en-US" sz="2200" dirty="0" err="1">
                <a:latin typeface="Century Schoolbook" pitchFamily="18" charset="0"/>
              </a:rPr>
              <a:t>lần</a:t>
            </a:r>
            <a:r>
              <a:rPr lang="en-US" altLang="en-US" sz="2200" dirty="0">
                <a:latin typeface="Century Schoolbook" pitchFamily="18" charset="0"/>
              </a:rPr>
              <a:t> </a:t>
            </a:r>
            <a:r>
              <a:rPr lang="en-US" altLang="en-US" sz="2200" dirty="0" err="1">
                <a:latin typeface="Century Schoolbook" pitchFamily="18" charset="0"/>
              </a:rPr>
              <a:t>thì</a:t>
            </a:r>
            <a:r>
              <a:rPr lang="en-US" altLang="en-US" sz="2200" dirty="0">
                <a:latin typeface="Century Schoolbook" pitchFamily="18" charset="0"/>
              </a:rPr>
              <a:t> </a:t>
            </a:r>
            <a:r>
              <a:rPr lang="en-US" altLang="en-US" sz="2200" b="1" dirty="0">
                <a:latin typeface="Century Schoolbook" pitchFamily="18" charset="0"/>
              </a:rPr>
              <a:t>CĐDĐ</a:t>
            </a:r>
            <a:r>
              <a:rPr lang="en-US" altLang="en-US" sz="2200" dirty="0">
                <a:latin typeface="Century Schoolbook" pitchFamily="18" charset="0"/>
              </a:rPr>
              <a:t> </a:t>
            </a:r>
            <a:r>
              <a:rPr lang="en-US" altLang="en-US" sz="2200" dirty="0" err="1">
                <a:latin typeface="Century Schoolbook" pitchFamily="18" charset="0"/>
              </a:rPr>
              <a:t>chạy</a:t>
            </a:r>
            <a:r>
              <a:rPr lang="en-US" altLang="en-US" sz="2200" dirty="0">
                <a:latin typeface="Century Schoolbook" pitchFamily="18" charset="0"/>
              </a:rPr>
              <a:t> qua </a:t>
            </a:r>
            <a:r>
              <a:rPr lang="en-US" altLang="en-US" sz="2200" dirty="0" err="1">
                <a:latin typeface="Century Schoolbook" pitchFamily="18" charset="0"/>
              </a:rPr>
              <a:t>dây</a:t>
            </a:r>
            <a:r>
              <a:rPr lang="en-US" altLang="en-US" sz="2200" dirty="0">
                <a:latin typeface="Century Schoolbook" pitchFamily="18" charset="0"/>
              </a:rPr>
              <a:t> </a:t>
            </a:r>
            <a:r>
              <a:rPr lang="en-US" altLang="en-US" sz="2200" dirty="0" err="1">
                <a:latin typeface="Century Schoolbook" pitchFamily="18" charset="0"/>
              </a:rPr>
              <a:t>dẫn</a:t>
            </a:r>
            <a:r>
              <a:rPr lang="en-US" altLang="en-US" sz="2200" dirty="0">
                <a:latin typeface="Century Schoolbook" pitchFamily="18" charset="0"/>
              </a:rPr>
              <a:t> </a:t>
            </a:r>
            <a:r>
              <a:rPr lang="en-US" altLang="en-US" sz="2200" dirty="0" err="1">
                <a:latin typeface="Century Schoolbook" pitchFamily="18" charset="0"/>
              </a:rPr>
              <a:t>đó</a:t>
            </a:r>
            <a:r>
              <a:rPr lang="en-US" altLang="en-US" sz="2200" dirty="0">
                <a:latin typeface="Century Schoolbook" pitchFamily="18" charset="0"/>
              </a:rPr>
              <a:t>   … …………………………………………</a:t>
            </a:r>
          </a:p>
        </p:txBody>
      </p:sp>
      <p:sp>
        <p:nvSpPr>
          <p:cNvPr id="6" name="TextBox 5">
            <a:extLst>
              <a:ext uri="{FF2B5EF4-FFF2-40B4-BE49-F238E27FC236}">
                <a16:creationId xmlns:a16="http://schemas.microsoft.com/office/drawing/2014/main" id="{B724A34A-F4B7-4A74-B961-80B9BC759E50}"/>
              </a:ext>
            </a:extLst>
          </p:cNvPr>
          <p:cNvSpPr txBox="1"/>
          <p:nvPr/>
        </p:nvSpPr>
        <p:spPr>
          <a:xfrm>
            <a:off x="123463" y="4240365"/>
            <a:ext cx="4725974" cy="430887"/>
          </a:xfrm>
          <a:prstGeom prst="rect">
            <a:avLst/>
          </a:prstGeom>
          <a:noFill/>
        </p:spPr>
        <p:txBody>
          <a:bodyPr wrap="none" rtlCol="0">
            <a:spAutoFit/>
          </a:bodyPr>
          <a:lstStyle/>
          <a:p>
            <a:r>
              <a:rPr lang="en-US" altLang="en-US" sz="2200" b="1" dirty="0" err="1">
                <a:solidFill>
                  <a:srgbClr val="FF0000"/>
                </a:solidFill>
                <a:latin typeface="Century Schoolbook" pitchFamily="18" charset="0"/>
              </a:rPr>
              <a:t>tăng</a:t>
            </a:r>
            <a:r>
              <a:rPr lang="en-US" altLang="en-US" sz="2200" b="1" dirty="0">
                <a:solidFill>
                  <a:srgbClr val="FF0000"/>
                </a:solidFill>
                <a:latin typeface="Century Schoolbook" pitchFamily="18" charset="0"/>
              </a:rPr>
              <a:t> ( </a:t>
            </a:r>
            <a:r>
              <a:rPr lang="en-US" altLang="en-US" sz="2200" b="1" dirty="0" err="1">
                <a:solidFill>
                  <a:srgbClr val="FF0000"/>
                </a:solidFill>
                <a:latin typeface="Century Schoolbook" pitchFamily="18" charset="0"/>
              </a:rPr>
              <a:t>hoặc</a:t>
            </a:r>
            <a:r>
              <a:rPr lang="en-US" altLang="en-US" sz="2200" b="1" dirty="0">
                <a:solidFill>
                  <a:srgbClr val="FF0000"/>
                </a:solidFill>
                <a:latin typeface="Century Schoolbook" pitchFamily="18" charset="0"/>
              </a:rPr>
              <a:t> </a:t>
            </a:r>
            <a:r>
              <a:rPr lang="en-US" altLang="en-US" sz="2200" b="1" dirty="0" err="1">
                <a:solidFill>
                  <a:srgbClr val="FF0000"/>
                </a:solidFill>
                <a:latin typeface="Century Schoolbook" pitchFamily="18" charset="0"/>
              </a:rPr>
              <a:t>giảm</a:t>
            </a:r>
            <a:r>
              <a:rPr lang="en-US" altLang="en-US" sz="2200" b="1" dirty="0">
                <a:solidFill>
                  <a:srgbClr val="FF0000"/>
                </a:solidFill>
                <a:latin typeface="Century Schoolbook" pitchFamily="18" charset="0"/>
              </a:rPr>
              <a:t>) </a:t>
            </a:r>
            <a:r>
              <a:rPr lang="en-US" altLang="en-US" sz="2200" b="1" dirty="0" err="1">
                <a:solidFill>
                  <a:srgbClr val="FF0000"/>
                </a:solidFill>
                <a:latin typeface="Century Schoolbook" pitchFamily="18" charset="0"/>
              </a:rPr>
              <a:t>bấy</a:t>
            </a:r>
            <a:r>
              <a:rPr lang="en-US" altLang="en-US" sz="2200" b="1" dirty="0">
                <a:solidFill>
                  <a:srgbClr val="FF0000"/>
                </a:solidFill>
                <a:latin typeface="Century Schoolbook" pitchFamily="18" charset="0"/>
              </a:rPr>
              <a:t> </a:t>
            </a:r>
            <a:r>
              <a:rPr lang="en-US" altLang="en-US" sz="2200" b="1" dirty="0" err="1">
                <a:solidFill>
                  <a:srgbClr val="FF0000"/>
                </a:solidFill>
                <a:latin typeface="Century Schoolbook" pitchFamily="18" charset="0"/>
              </a:rPr>
              <a:t>nhiêu</a:t>
            </a:r>
            <a:r>
              <a:rPr lang="en-US" altLang="en-US" sz="2200" b="1" dirty="0">
                <a:solidFill>
                  <a:srgbClr val="FF0000"/>
                </a:solidFill>
                <a:latin typeface="Century Schoolbook" pitchFamily="18" charset="0"/>
              </a:rPr>
              <a:t> </a:t>
            </a:r>
            <a:r>
              <a:rPr lang="en-US" altLang="en-US" sz="2200" b="1" dirty="0" err="1">
                <a:solidFill>
                  <a:srgbClr val="FF0000"/>
                </a:solidFill>
                <a:latin typeface="Century Schoolbook" pitchFamily="18" charset="0"/>
              </a:rPr>
              <a:t>lần</a:t>
            </a:r>
            <a:endParaRPr lang="en-US" sz="2200" b="1" dirty="0">
              <a:solidFill>
                <a:srgbClr val="FF0000"/>
              </a:solidFill>
            </a:endParaRPr>
          </a:p>
        </p:txBody>
      </p:sp>
      <p:sp>
        <p:nvSpPr>
          <p:cNvPr id="79" name="TextBox 78">
            <a:extLst>
              <a:ext uri="{FF2B5EF4-FFF2-40B4-BE49-F238E27FC236}">
                <a16:creationId xmlns:a16="http://schemas.microsoft.com/office/drawing/2014/main" id="{C45AA3B8-B911-4E6E-BFAE-044C315DD396}"/>
              </a:ext>
            </a:extLst>
          </p:cNvPr>
          <p:cNvSpPr txBox="1"/>
          <p:nvPr/>
        </p:nvSpPr>
        <p:spPr>
          <a:xfrm>
            <a:off x="73189" y="5633625"/>
            <a:ext cx="4726744" cy="1107996"/>
          </a:xfrm>
          <a:prstGeom prst="rect">
            <a:avLst/>
          </a:prstGeom>
          <a:noFill/>
        </p:spPr>
        <p:txBody>
          <a:bodyPr wrap="square">
            <a:spAutoFit/>
          </a:bodyPr>
          <a:lstStyle/>
          <a:p>
            <a:r>
              <a:rPr lang="en-US" sz="2200" b="1" dirty="0">
                <a:solidFill>
                  <a:srgbClr val="FF0000"/>
                </a:solidFill>
                <a:effectLst/>
                <a:latin typeface="Times New Roman" panose="02020603050405020304" pitchFamily="18" charset="0"/>
                <a:ea typeface="MS Mincho" panose="02020609040205080304" pitchFamily="49" charset="-128"/>
              </a:rPr>
              <a:t>KẾT LUẬN</a:t>
            </a:r>
          </a:p>
          <a:p>
            <a:r>
              <a:rPr lang="en-US" sz="2200" dirty="0">
                <a:effectLst/>
                <a:latin typeface="Times New Roman" panose="02020603050405020304" pitchFamily="18" charset="0"/>
                <a:ea typeface="MS Mincho" panose="02020609040205080304" pitchFamily="49" charset="-128"/>
              </a:rPr>
              <a:t>CĐDĐ </a:t>
            </a:r>
            <a:r>
              <a:rPr lang="en-US" sz="2200" dirty="0" err="1">
                <a:effectLst/>
                <a:latin typeface="Times New Roman" panose="02020603050405020304" pitchFamily="18" charset="0"/>
                <a:ea typeface="MS Mincho" panose="02020609040205080304" pitchFamily="49" charset="-128"/>
              </a:rPr>
              <a:t>chạy</a:t>
            </a:r>
            <a:r>
              <a:rPr lang="en-US" sz="2200" dirty="0">
                <a:effectLst/>
                <a:latin typeface="Times New Roman" panose="02020603050405020304" pitchFamily="18" charset="0"/>
                <a:ea typeface="MS Mincho" panose="02020609040205080304" pitchFamily="49" charset="-128"/>
              </a:rPr>
              <a:t> qua 1 </a:t>
            </a:r>
            <a:r>
              <a:rPr lang="en-US" sz="2200" dirty="0" err="1">
                <a:effectLst/>
                <a:latin typeface="Times New Roman" panose="02020603050405020304" pitchFamily="18" charset="0"/>
                <a:ea typeface="MS Mincho" panose="02020609040205080304" pitchFamily="49" charset="-128"/>
              </a:rPr>
              <a:t>dây</a:t>
            </a:r>
            <a:r>
              <a:rPr lang="en-US" sz="2200" dirty="0">
                <a:effectLst/>
                <a:latin typeface="Times New Roman" panose="02020603050405020304" pitchFamily="18" charset="0"/>
                <a:ea typeface="MS Mincho" panose="02020609040205080304" pitchFamily="49" charset="-128"/>
              </a:rPr>
              <a:t> </a:t>
            </a:r>
            <a:r>
              <a:rPr lang="en-US" sz="2200" dirty="0" err="1">
                <a:effectLst/>
                <a:latin typeface="Times New Roman" panose="02020603050405020304" pitchFamily="18" charset="0"/>
                <a:ea typeface="MS Mincho" panose="02020609040205080304" pitchFamily="49" charset="-128"/>
              </a:rPr>
              <a:t>dẫn</a:t>
            </a:r>
            <a:r>
              <a:rPr lang="en-US" sz="2200" dirty="0">
                <a:effectLst/>
                <a:latin typeface="Times New Roman" panose="02020603050405020304" pitchFamily="18" charset="0"/>
                <a:ea typeface="MS Mincho" panose="02020609040205080304" pitchFamily="49" charset="-128"/>
              </a:rPr>
              <a:t> </a:t>
            </a:r>
            <a:r>
              <a:rPr lang="en-US" sz="2200" dirty="0" err="1">
                <a:effectLst/>
                <a:latin typeface="Times New Roman" panose="02020603050405020304" pitchFamily="18" charset="0"/>
                <a:ea typeface="MS Mincho" panose="02020609040205080304" pitchFamily="49" charset="-128"/>
              </a:rPr>
              <a:t>tỷ</a:t>
            </a:r>
            <a:r>
              <a:rPr lang="en-US" sz="2200" dirty="0">
                <a:effectLst/>
                <a:latin typeface="Times New Roman" panose="02020603050405020304" pitchFamily="18" charset="0"/>
                <a:ea typeface="MS Mincho" panose="02020609040205080304" pitchFamily="49" charset="-128"/>
              </a:rPr>
              <a:t> </a:t>
            </a:r>
            <a:r>
              <a:rPr lang="en-US" sz="2200" dirty="0" err="1">
                <a:effectLst/>
                <a:latin typeface="Times New Roman" panose="02020603050405020304" pitchFamily="18" charset="0"/>
                <a:ea typeface="MS Mincho" panose="02020609040205080304" pitchFamily="49" charset="-128"/>
              </a:rPr>
              <a:t>lệ</a:t>
            </a:r>
            <a:r>
              <a:rPr lang="en-US" sz="2200" dirty="0">
                <a:effectLst/>
                <a:latin typeface="Times New Roman" panose="02020603050405020304" pitchFamily="18" charset="0"/>
                <a:ea typeface="MS Mincho" panose="02020609040205080304" pitchFamily="49" charset="-128"/>
              </a:rPr>
              <a:t> ……… </a:t>
            </a:r>
            <a:r>
              <a:rPr lang="en-US" sz="2200" dirty="0" err="1">
                <a:effectLst/>
                <a:latin typeface="Times New Roman" panose="02020603050405020304" pitchFamily="18" charset="0"/>
                <a:ea typeface="MS Mincho" panose="02020609040205080304" pitchFamily="49" charset="-128"/>
              </a:rPr>
              <a:t>với</a:t>
            </a:r>
            <a:r>
              <a:rPr lang="en-US" sz="2200" dirty="0">
                <a:effectLst/>
                <a:latin typeface="Times New Roman" panose="02020603050405020304" pitchFamily="18" charset="0"/>
                <a:ea typeface="MS Mincho" panose="02020609040205080304" pitchFamily="49" charset="-128"/>
              </a:rPr>
              <a:t> HĐT </a:t>
            </a:r>
            <a:r>
              <a:rPr lang="en-US" sz="2200" dirty="0" err="1">
                <a:effectLst/>
                <a:latin typeface="Times New Roman" panose="02020603050405020304" pitchFamily="18" charset="0"/>
                <a:ea typeface="MS Mincho" panose="02020609040205080304" pitchFamily="49" charset="-128"/>
              </a:rPr>
              <a:t>đặt</a:t>
            </a:r>
            <a:r>
              <a:rPr lang="en-US" sz="2200" dirty="0">
                <a:effectLst/>
                <a:latin typeface="Times New Roman" panose="02020603050405020304" pitchFamily="18" charset="0"/>
                <a:ea typeface="MS Mincho" panose="02020609040205080304" pitchFamily="49" charset="-128"/>
              </a:rPr>
              <a:t> </a:t>
            </a:r>
            <a:r>
              <a:rPr lang="en-US" sz="2200" dirty="0" err="1">
                <a:effectLst/>
                <a:latin typeface="Times New Roman" panose="02020603050405020304" pitchFamily="18" charset="0"/>
                <a:ea typeface="MS Mincho" panose="02020609040205080304" pitchFamily="49" charset="-128"/>
              </a:rPr>
              <a:t>vào</a:t>
            </a:r>
            <a:r>
              <a:rPr lang="en-US" sz="2200" dirty="0">
                <a:effectLst/>
                <a:latin typeface="Times New Roman" panose="02020603050405020304" pitchFamily="18" charset="0"/>
                <a:ea typeface="MS Mincho" panose="02020609040205080304" pitchFamily="49" charset="-128"/>
              </a:rPr>
              <a:t> 2 </a:t>
            </a:r>
            <a:r>
              <a:rPr lang="en-US" sz="2200" dirty="0" err="1">
                <a:effectLst/>
                <a:latin typeface="Times New Roman" panose="02020603050405020304" pitchFamily="18" charset="0"/>
                <a:ea typeface="MS Mincho" panose="02020609040205080304" pitchFamily="49" charset="-128"/>
              </a:rPr>
              <a:t>đầu</a:t>
            </a:r>
            <a:r>
              <a:rPr lang="en-US" sz="2200" dirty="0">
                <a:effectLst/>
                <a:latin typeface="Times New Roman" panose="02020603050405020304" pitchFamily="18" charset="0"/>
                <a:ea typeface="MS Mincho" panose="02020609040205080304" pitchFamily="49" charset="-128"/>
              </a:rPr>
              <a:t> </a:t>
            </a:r>
            <a:r>
              <a:rPr lang="en-US" sz="2200" dirty="0" err="1">
                <a:effectLst/>
                <a:latin typeface="Times New Roman" panose="02020603050405020304" pitchFamily="18" charset="0"/>
                <a:ea typeface="MS Mincho" panose="02020609040205080304" pitchFamily="49" charset="-128"/>
              </a:rPr>
              <a:t>dây</a:t>
            </a:r>
            <a:r>
              <a:rPr lang="en-US" sz="2200" dirty="0">
                <a:effectLst/>
                <a:latin typeface="Times New Roman" panose="02020603050405020304" pitchFamily="18" charset="0"/>
                <a:ea typeface="MS Mincho" panose="02020609040205080304" pitchFamily="49" charset="-128"/>
              </a:rPr>
              <a:t> </a:t>
            </a:r>
            <a:r>
              <a:rPr lang="en-US" sz="2200" dirty="0" err="1">
                <a:effectLst/>
                <a:latin typeface="Times New Roman" panose="02020603050405020304" pitchFamily="18" charset="0"/>
                <a:ea typeface="MS Mincho" panose="02020609040205080304" pitchFamily="49" charset="-128"/>
              </a:rPr>
              <a:t>dẫn</a:t>
            </a:r>
            <a:r>
              <a:rPr lang="en-US" sz="2200" dirty="0">
                <a:effectLst/>
                <a:latin typeface="Times New Roman" panose="02020603050405020304" pitchFamily="18" charset="0"/>
                <a:ea typeface="MS Mincho" panose="02020609040205080304" pitchFamily="49" charset="-128"/>
              </a:rPr>
              <a:t> </a:t>
            </a:r>
            <a:r>
              <a:rPr lang="en-US" sz="2200" dirty="0" err="1">
                <a:effectLst/>
                <a:latin typeface="Times New Roman" panose="02020603050405020304" pitchFamily="18" charset="0"/>
                <a:ea typeface="MS Mincho" panose="02020609040205080304" pitchFamily="49" charset="-128"/>
              </a:rPr>
              <a:t>đó</a:t>
            </a:r>
            <a:r>
              <a:rPr lang="en-US" sz="2200" dirty="0">
                <a:effectLst/>
                <a:latin typeface="Times New Roman" panose="02020603050405020304" pitchFamily="18" charset="0"/>
                <a:ea typeface="MS Mincho" panose="02020609040205080304" pitchFamily="49" charset="-128"/>
              </a:rPr>
              <a:t>.</a:t>
            </a:r>
            <a:endParaRPr lang="en-US" sz="2200" dirty="0"/>
          </a:p>
        </p:txBody>
      </p:sp>
      <p:sp>
        <p:nvSpPr>
          <p:cNvPr id="80" name="TextBox 79">
            <a:extLst>
              <a:ext uri="{FF2B5EF4-FFF2-40B4-BE49-F238E27FC236}">
                <a16:creationId xmlns:a16="http://schemas.microsoft.com/office/drawing/2014/main" id="{CD08F9AA-2888-4B38-B452-1C4814E5B128}"/>
              </a:ext>
            </a:extLst>
          </p:cNvPr>
          <p:cNvSpPr txBox="1"/>
          <p:nvPr/>
        </p:nvSpPr>
        <p:spPr>
          <a:xfrm>
            <a:off x="3797538" y="5972179"/>
            <a:ext cx="1037463" cy="430887"/>
          </a:xfrm>
          <a:prstGeom prst="rect">
            <a:avLst/>
          </a:prstGeom>
          <a:noFill/>
        </p:spPr>
        <p:txBody>
          <a:bodyPr wrap="none" rtlCol="0">
            <a:spAutoFit/>
          </a:bodyPr>
          <a:lstStyle/>
          <a:p>
            <a:r>
              <a:rPr lang="en-US" altLang="en-US" sz="2200" b="1" dirty="0" err="1">
                <a:solidFill>
                  <a:srgbClr val="FF0000"/>
                </a:solidFill>
                <a:latin typeface="Century Schoolbook" pitchFamily="18" charset="0"/>
              </a:rPr>
              <a:t>thuận</a:t>
            </a:r>
            <a:endParaRPr lang="en-US" sz="2200" b="1" dirty="0">
              <a:solidFill>
                <a:srgbClr val="FF0000"/>
              </a:solidFill>
            </a:endParaRPr>
          </a:p>
        </p:txBody>
      </p:sp>
      <p:graphicFrame>
        <p:nvGraphicFramePr>
          <p:cNvPr id="81" name="Object 53">
            <a:extLst>
              <a:ext uri="{FF2B5EF4-FFF2-40B4-BE49-F238E27FC236}">
                <a16:creationId xmlns:a16="http://schemas.microsoft.com/office/drawing/2014/main" id="{D0B531A5-DD99-4EE6-9ADD-1476BEB310B9}"/>
              </a:ext>
            </a:extLst>
          </p:cNvPr>
          <p:cNvGraphicFramePr>
            <a:graphicFrameLocks noChangeAspect="1"/>
          </p:cNvGraphicFramePr>
          <p:nvPr>
            <p:extLst>
              <p:ext uri="{D42A27DB-BD31-4B8C-83A1-F6EECF244321}">
                <p14:modId xmlns:p14="http://schemas.microsoft.com/office/powerpoint/2010/main" val="2117447035"/>
              </p:ext>
            </p:extLst>
          </p:nvPr>
        </p:nvGraphicFramePr>
        <p:xfrm>
          <a:off x="2075439" y="4737301"/>
          <a:ext cx="1600200" cy="857250"/>
        </p:xfrm>
        <a:graphic>
          <a:graphicData uri="http://schemas.openxmlformats.org/presentationml/2006/ole">
            <mc:AlternateContent xmlns:mc="http://schemas.openxmlformats.org/markup-compatibility/2006">
              <mc:Choice xmlns:v="urn:schemas-microsoft-com:vml" Requires="v">
                <p:oleObj name="Equation" r:id="rId4" imgW="533169" imgH="431613" progId="Equation.DSMT4">
                  <p:embed/>
                </p:oleObj>
              </mc:Choice>
              <mc:Fallback>
                <p:oleObj name="Equation" r:id="rId4" imgW="533169" imgH="431613" progId="Equation.DSMT4">
                  <p:embed/>
                  <p:pic>
                    <p:nvPicPr>
                      <p:cNvPr id="12"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5439" y="4737301"/>
                        <a:ext cx="1600200" cy="8572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49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strips(downLeft)">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circle(in)">
                                      <p:cBhvr>
                                        <p:cTn id="17" dur="20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circle(in)">
                                      <p:cBhvr>
                                        <p:cTn id="22" dur="20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1000" fill="hold"/>
                                        <p:tgtEl>
                                          <p:spTgt spid="81"/>
                                        </p:tgtEl>
                                        <p:attrNameLst>
                                          <p:attrName>ppt_w</p:attrName>
                                        </p:attrNameLst>
                                      </p:cBhvr>
                                      <p:tavLst>
                                        <p:tav tm="0">
                                          <p:val>
                                            <p:strVal val="#ppt_w+.3"/>
                                          </p:val>
                                        </p:tav>
                                        <p:tav tm="100000">
                                          <p:val>
                                            <p:strVal val="#ppt_w"/>
                                          </p:val>
                                        </p:tav>
                                      </p:tavLst>
                                    </p:anim>
                                    <p:anim calcmode="lin" valueType="num">
                                      <p:cBhvr>
                                        <p:cTn id="28" dur="1000" fill="hold"/>
                                        <p:tgtEl>
                                          <p:spTgt spid="81"/>
                                        </p:tgtEl>
                                        <p:attrNameLst>
                                          <p:attrName>ppt_h</p:attrName>
                                        </p:attrNameLst>
                                      </p:cBhvr>
                                      <p:tavLst>
                                        <p:tav tm="0">
                                          <p:val>
                                            <p:strVal val="#ppt_h"/>
                                          </p:val>
                                        </p:tav>
                                        <p:tav tm="100000">
                                          <p:val>
                                            <p:strVal val="#ppt_h"/>
                                          </p:val>
                                        </p:tav>
                                      </p:tavLst>
                                    </p:anim>
                                    <p:animEffect transition="in" filter="fade">
                                      <p:cBhvr>
                                        <p:cTn id="29"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p:bldP spid="79"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317826" y="304800"/>
            <a:ext cx="8819661" cy="6019800"/>
            <a:chOff x="192" y="192"/>
            <a:chExt cx="5328" cy="3792"/>
          </a:xfrm>
        </p:grpSpPr>
        <p:sp>
          <p:nvSpPr>
            <p:cNvPr id="81984" name="Line 5"/>
            <p:cNvSpPr>
              <a:spLocks noChangeShapeType="1"/>
            </p:cNvSpPr>
            <p:nvPr/>
          </p:nvSpPr>
          <p:spPr bwMode="auto">
            <a:xfrm>
              <a:off x="384" y="192"/>
              <a:ext cx="4368" cy="0"/>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81985" name="Line 6"/>
            <p:cNvSpPr>
              <a:spLocks noChangeShapeType="1"/>
            </p:cNvSpPr>
            <p:nvPr/>
          </p:nvSpPr>
          <p:spPr bwMode="auto">
            <a:xfrm>
              <a:off x="768" y="3984"/>
              <a:ext cx="4368" cy="0"/>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81986" name="Line 7"/>
            <p:cNvSpPr>
              <a:spLocks noChangeShapeType="1"/>
            </p:cNvSpPr>
            <p:nvPr/>
          </p:nvSpPr>
          <p:spPr bwMode="auto">
            <a:xfrm>
              <a:off x="192" y="240"/>
              <a:ext cx="0" cy="3216"/>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81987" name="Line 8"/>
            <p:cNvSpPr>
              <a:spLocks noChangeShapeType="1"/>
            </p:cNvSpPr>
            <p:nvPr/>
          </p:nvSpPr>
          <p:spPr bwMode="auto">
            <a:xfrm>
              <a:off x="5520" y="624"/>
              <a:ext cx="0" cy="3216"/>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19465" name="Text Box 9"/>
          <p:cNvSpPr txBox="1">
            <a:spLocks noChangeArrowheads="1"/>
          </p:cNvSpPr>
          <p:nvPr/>
        </p:nvSpPr>
        <p:spPr bwMode="auto">
          <a:xfrm>
            <a:off x="381000" y="3810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a:solidFill>
                  <a:srgbClr val="FF0000"/>
                </a:solidFill>
              </a:rPr>
              <a:t>II. ĐỒ THỊ BIỂU DIỄN SỰ PHỤ THUỘC CỦA CƯỜNG ĐỘ DÒNG ĐIỆN VÀO HIỆU ĐIỆN THẾ</a:t>
            </a:r>
          </a:p>
        </p:txBody>
      </p:sp>
      <p:sp>
        <p:nvSpPr>
          <p:cNvPr id="19517" name="Text Box 61"/>
          <p:cNvSpPr txBox="1">
            <a:spLocks noChangeArrowheads="1"/>
          </p:cNvSpPr>
          <p:nvPr/>
        </p:nvSpPr>
        <p:spPr bwMode="auto">
          <a:xfrm>
            <a:off x="231860" y="1306335"/>
            <a:ext cx="45465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0"/>
              </a:spcBef>
              <a:buFontTx/>
              <a:buBlip>
                <a:blip r:embed="rId3"/>
              </a:buBlip>
            </a:pPr>
            <a:r>
              <a:rPr lang="en-US" altLang="en-US" sz="2400" dirty="0">
                <a:latin typeface="Times New Roman" panose="02020603050405020304" pitchFamily="18" charset="0"/>
                <a:cs typeface="Times New Roman" panose="02020603050405020304" pitchFamily="18" charset="0"/>
              </a:rPr>
              <a:t>Khi U= 0V;  I = 0A, ta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0</a:t>
            </a:r>
          </a:p>
          <a:p>
            <a:pPr eaLnBrk="1" hangingPunct="1">
              <a:spcBef>
                <a:spcPts val="0"/>
              </a:spcBef>
            </a:pPr>
            <a:r>
              <a:rPr lang="en-US" altLang="en-US" sz="2400" dirty="0">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a:t>
            </a:r>
            <a:r>
              <a:rPr lang="en-US" altLang="en-US" sz="2400" b="1" i="1" dirty="0" err="1">
                <a:solidFill>
                  <a:srgbClr val="FF0000"/>
                </a:solidFill>
                <a:latin typeface="Times New Roman" panose="02020603050405020304" pitchFamily="18" charset="0"/>
                <a:cs typeface="Times New Roman" panose="02020603050405020304" pitchFamily="18" charset="0"/>
              </a:rPr>
              <a:t>gốc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tọa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độ</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p:sp>
        <p:nvSpPr>
          <p:cNvPr id="19520" name="Line 64"/>
          <p:cNvSpPr>
            <a:spLocks noChangeShapeType="1"/>
          </p:cNvSpPr>
          <p:nvPr/>
        </p:nvSpPr>
        <p:spPr bwMode="auto">
          <a:xfrm flipV="1">
            <a:off x="4840288" y="1981200"/>
            <a:ext cx="3429000" cy="3429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7" name="Text Box 41"/>
          <p:cNvSpPr txBox="1">
            <a:spLocks noChangeArrowheads="1"/>
          </p:cNvSpPr>
          <p:nvPr/>
        </p:nvSpPr>
        <p:spPr bwMode="auto">
          <a:xfrm>
            <a:off x="4470400" y="516096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t>0</a:t>
            </a:r>
          </a:p>
        </p:txBody>
      </p:sp>
      <p:grpSp>
        <p:nvGrpSpPr>
          <p:cNvPr id="81966" name="Group 23"/>
          <p:cNvGrpSpPr>
            <a:grpSpLocks/>
          </p:cNvGrpSpPr>
          <p:nvPr/>
        </p:nvGrpSpPr>
        <p:grpSpPr bwMode="auto">
          <a:xfrm>
            <a:off x="4927600" y="1884363"/>
            <a:ext cx="3429000" cy="3429000"/>
            <a:chOff x="1632" y="1392"/>
            <a:chExt cx="2160" cy="2160"/>
          </a:xfrm>
        </p:grpSpPr>
        <p:grpSp>
          <p:nvGrpSpPr>
            <p:cNvPr id="81970" name="Group 16"/>
            <p:cNvGrpSpPr>
              <a:grpSpLocks/>
            </p:cNvGrpSpPr>
            <p:nvPr/>
          </p:nvGrpSpPr>
          <p:grpSpPr bwMode="auto">
            <a:xfrm>
              <a:off x="1632" y="3552"/>
              <a:ext cx="2160" cy="0"/>
              <a:chOff x="1632" y="3072"/>
              <a:chExt cx="2160" cy="0"/>
            </a:xfrm>
          </p:grpSpPr>
          <p:sp>
            <p:nvSpPr>
              <p:cNvPr id="81977" name="Line 11"/>
              <p:cNvSpPr>
                <a:spLocks noChangeShapeType="1"/>
              </p:cNvSpPr>
              <p:nvPr/>
            </p:nvSpPr>
            <p:spPr bwMode="auto">
              <a:xfrm>
                <a:off x="1632"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8" name="Line 12"/>
              <p:cNvSpPr>
                <a:spLocks noChangeShapeType="1"/>
              </p:cNvSpPr>
              <p:nvPr/>
            </p:nvSpPr>
            <p:spPr bwMode="auto">
              <a:xfrm>
                <a:off x="2064"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9" name="Line 13"/>
              <p:cNvSpPr>
                <a:spLocks noChangeShapeType="1"/>
              </p:cNvSpPr>
              <p:nvPr/>
            </p:nvSpPr>
            <p:spPr bwMode="auto">
              <a:xfrm>
                <a:off x="2496"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0" name="Line 14"/>
              <p:cNvSpPr>
                <a:spLocks noChangeShapeType="1"/>
              </p:cNvSpPr>
              <p:nvPr/>
            </p:nvSpPr>
            <p:spPr bwMode="auto">
              <a:xfrm>
                <a:off x="2928"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1" name="Line 15"/>
              <p:cNvSpPr>
                <a:spLocks noChangeShapeType="1"/>
              </p:cNvSpPr>
              <p:nvPr/>
            </p:nvSpPr>
            <p:spPr bwMode="auto">
              <a:xfrm>
                <a:off x="3360" y="3072"/>
                <a:ext cx="432"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71" name="Group 17"/>
            <p:cNvGrpSpPr>
              <a:grpSpLocks/>
            </p:cNvGrpSpPr>
            <p:nvPr/>
          </p:nvGrpSpPr>
          <p:grpSpPr bwMode="auto">
            <a:xfrm rot="-5400000">
              <a:off x="553" y="2471"/>
              <a:ext cx="2160" cy="1"/>
              <a:chOff x="1632" y="3072"/>
              <a:chExt cx="2160" cy="0"/>
            </a:xfrm>
          </p:grpSpPr>
          <p:sp>
            <p:nvSpPr>
              <p:cNvPr id="81972" name="Line 18"/>
              <p:cNvSpPr>
                <a:spLocks noChangeShapeType="1"/>
              </p:cNvSpPr>
              <p:nvPr/>
            </p:nvSpPr>
            <p:spPr bwMode="auto">
              <a:xfrm>
                <a:off x="1632"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3" name="Line 19"/>
              <p:cNvSpPr>
                <a:spLocks noChangeShapeType="1"/>
              </p:cNvSpPr>
              <p:nvPr/>
            </p:nvSpPr>
            <p:spPr bwMode="auto">
              <a:xfrm>
                <a:off x="2064"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4" name="Line 20"/>
              <p:cNvSpPr>
                <a:spLocks noChangeShapeType="1"/>
              </p:cNvSpPr>
              <p:nvPr/>
            </p:nvSpPr>
            <p:spPr bwMode="auto">
              <a:xfrm>
                <a:off x="2496"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5" name="Line 21"/>
              <p:cNvSpPr>
                <a:spLocks noChangeShapeType="1"/>
              </p:cNvSpPr>
              <p:nvPr/>
            </p:nvSpPr>
            <p:spPr bwMode="auto">
              <a:xfrm>
                <a:off x="2928"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6" name="Line 22"/>
              <p:cNvSpPr>
                <a:spLocks noChangeShapeType="1"/>
              </p:cNvSpPr>
              <p:nvPr/>
            </p:nvSpPr>
            <p:spPr bwMode="auto">
              <a:xfrm>
                <a:off x="3360" y="3072"/>
                <a:ext cx="432"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1950" name="Text Box 42"/>
          <p:cNvSpPr txBox="1">
            <a:spLocks noChangeArrowheads="1"/>
          </p:cNvSpPr>
          <p:nvPr/>
        </p:nvSpPr>
        <p:spPr bwMode="auto">
          <a:xfrm>
            <a:off x="4165600" y="439896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a:t>0,1</a:t>
            </a:r>
          </a:p>
        </p:txBody>
      </p:sp>
      <p:sp>
        <p:nvSpPr>
          <p:cNvPr id="81951" name="Text Box 43"/>
          <p:cNvSpPr txBox="1">
            <a:spLocks noChangeArrowheads="1"/>
          </p:cNvSpPr>
          <p:nvPr/>
        </p:nvSpPr>
        <p:spPr bwMode="auto">
          <a:xfrm>
            <a:off x="4165600" y="378936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a:t>0,2</a:t>
            </a:r>
          </a:p>
        </p:txBody>
      </p:sp>
      <p:sp>
        <p:nvSpPr>
          <p:cNvPr id="81952" name="Text Box 44"/>
          <p:cNvSpPr txBox="1">
            <a:spLocks noChangeArrowheads="1"/>
          </p:cNvSpPr>
          <p:nvPr/>
        </p:nvSpPr>
        <p:spPr bwMode="auto">
          <a:xfrm>
            <a:off x="4165600" y="310356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a:t>0,3</a:t>
            </a:r>
          </a:p>
        </p:txBody>
      </p:sp>
      <p:sp>
        <p:nvSpPr>
          <p:cNvPr id="81953" name="Text Box 45"/>
          <p:cNvSpPr txBox="1">
            <a:spLocks noChangeArrowheads="1"/>
          </p:cNvSpPr>
          <p:nvPr/>
        </p:nvSpPr>
        <p:spPr bwMode="auto">
          <a:xfrm>
            <a:off x="4165600" y="241776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a:t>0,4</a:t>
            </a:r>
          </a:p>
        </p:txBody>
      </p:sp>
      <p:sp>
        <p:nvSpPr>
          <p:cNvPr id="81954" name="Text Box 46"/>
          <p:cNvSpPr txBox="1">
            <a:spLocks noChangeArrowheads="1"/>
          </p:cNvSpPr>
          <p:nvPr/>
        </p:nvSpPr>
        <p:spPr bwMode="auto">
          <a:xfrm>
            <a:off x="4546600" y="142716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a:t>I(A)</a:t>
            </a:r>
          </a:p>
        </p:txBody>
      </p:sp>
      <p:sp>
        <p:nvSpPr>
          <p:cNvPr id="81942" name="Text Box 49"/>
          <p:cNvSpPr txBox="1">
            <a:spLocks noChangeArrowheads="1"/>
          </p:cNvSpPr>
          <p:nvPr/>
        </p:nvSpPr>
        <p:spPr bwMode="auto">
          <a:xfrm>
            <a:off x="5308600" y="5389563"/>
            <a:ext cx="85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t>1,5</a:t>
            </a:r>
          </a:p>
        </p:txBody>
      </p:sp>
      <p:sp>
        <p:nvSpPr>
          <p:cNvPr id="81943" name="Text Box 51"/>
          <p:cNvSpPr txBox="1">
            <a:spLocks noChangeArrowheads="1"/>
          </p:cNvSpPr>
          <p:nvPr/>
        </p:nvSpPr>
        <p:spPr bwMode="auto">
          <a:xfrm>
            <a:off x="6070600" y="5389563"/>
            <a:ext cx="66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t>3,0</a:t>
            </a:r>
          </a:p>
        </p:txBody>
      </p:sp>
      <p:sp>
        <p:nvSpPr>
          <p:cNvPr id="81944" name="Text Box 52"/>
          <p:cNvSpPr txBox="1">
            <a:spLocks noChangeArrowheads="1"/>
          </p:cNvSpPr>
          <p:nvPr/>
        </p:nvSpPr>
        <p:spPr bwMode="auto">
          <a:xfrm>
            <a:off x="6680200" y="5389563"/>
            <a:ext cx="66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t>4,5</a:t>
            </a:r>
          </a:p>
        </p:txBody>
      </p:sp>
      <p:sp>
        <p:nvSpPr>
          <p:cNvPr id="81945" name="Text Box 53"/>
          <p:cNvSpPr txBox="1">
            <a:spLocks noChangeArrowheads="1"/>
          </p:cNvSpPr>
          <p:nvPr/>
        </p:nvSpPr>
        <p:spPr bwMode="auto">
          <a:xfrm>
            <a:off x="7442200" y="5389563"/>
            <a:ext cx="66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t>6,0</a:t>
            </a:r>
          </a:p>
        </p:txBody>
      </p:sp>
      <p:sp>
        <p:nvSpPr>
          <p:cNvPr id="81946" name="Text Box 54"/>
          <p:cNvSpPr txBox="1">
            <a:spLocks noChangeArrowheads="1"/>
          </p:cNvSpPr>
          <p:nvPr/>
        </p:nvSpPr>
        <p:spPr bwMode="auto">
          <a:xfrm>
            <a:off x="8280400" y="538956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t>U(V)</a:t>
            </a:r>
          </a:p>
        </p:txBody>
      </p:sp>
      <p:sp>
        <p:nvSpPr>
          <p:cNvPr id="81935" name="Line 62"/>
          <p:cNvSpPr>
            <a:spLocks noChangeShapeType="1"/>
          </p:cNvSpPr>
          <p:nvPr/>
        </p:nvSpPr>
        <p:spPr bwMode="auto">
          <a:xfrm>
            <a:off x="-22808" y="1274763"/>
            <a:ext cx="0" cy="449580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a:extLst>
              <a:ext uri="{FF2B5EF4-FFF2-40B4-BE49-F238E27FC236}">
                <a16:creationId xmlns:a16="http://schemas.microsoft.com/office/drawing/2014/main" id="{2ADBC862-C4E9-4C31-9BE8-8EC728FE380E}"/>
              </a:ext>
            </a:extLst>
          </p:cNvPr>
          <p:cNvGrpSpPr/>
          <p:nvPr/>
        </p:nvGrpSpPr>
        <p:grpSpPr>
          <a:xfrm>
            <a:off x="4927600" y="4246563"/>
            <a:ext cx="914400" cy="1066800"/>
            <a:chOff x="4927600" y="4246563"/>
            <a:chExt cx="914400" cy="1066800"/>
          </a:xfrm>
        </p:grpSpPr>
        <p:grpSp>
          <p:nvGrpSpPr>
            <p:cNvPr id="81967" name="Group 26"/>
            <p:cNvGrpSpPr>
              <a:grpSpLocks/>
            </p:cNvGrpSpPr>
            <p:nvPr/>
          </p:nvGrpSpPr>
          <p:grpSpPr bwMode="auto">
            <a:xfrm>
              <a:off x="4927600" y="4627563"/>
              <a:ext cx="685800" cy="685800"/>
              <a:chOff x="2544" y="3216"/>
              <a:chExt cx="432" cy="432"/>
            </a:xfrm>
          </p:grpSpPr>
          <p:sp>
            <p:nvSpPr>
              <p:cNvPr id="81968" name="Line 24"/>
              <p:cNvSpPr>
                <a:spLocks noChangeShapeType="1"/>
              </p:cNvSpPr>
              <p:nvPr/>
            </p:nvSpPr>
            <p:spPr bwMode="auto">
              <a:xfrm>
                <a:off x="2544" y="3216"/>
                <a:ext cx="43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9" name="Line 25"/>
              <p:cNvSpPr>
                <a:spLocks noChangeShapeType="1"/>
              </p:cNvSpPr>
              <p:nvPr/>
            </p:nvSpPr>
            <p:spPr bwMode="auto">
              <a:xfrm>
                <a:off x="2976" y="3216"/>
                <a:ext cx="0"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37" name="Text Box 56"/>
            <p:cNvSpPr txBox="1">
              <a:spLocks noChangeArrowheads="1"/>
            </p:cNvSpPr>
            <p:nvPr/>
          </p:nvSpPr>
          <p:spPr bwMode="auto">
            <a:xfrm>
              <a:off x="5308600" y="4246563"/>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dirty="0"/>
                <a:t>B</a:t>
              </a:r>
            </a:p>
          </p:txBody>
        </p:sp>
        <p:sp>
          <p:nvSpPr>
            <p:cNvPr id="81930" name="AutoShape 65"/>
            <p:cNvSpPr>
              <a:spLocks noChangeArrowheads="1"/>
            </p:cNvSpPr>
            <p:nvPr/>
          </p:nvSpPr>
          <p:spPr bwMode="auto">
            <a:xfrm>
              <a:off x="5537200" y="4627563"/>
              <a:ext cx="76200" cy="7620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p>
          </p:txBody>
        </p:sp>
      </p:grpSp>
      <p:grpSp>
        <p:nvGrpSpPr>
          <p:cNvPr id="3" name="Group 2">
            <a:extLst>
              <a:ext uri="{FF2B5EF4-FFF2-40B4-BE49-F238E27FC236}">
                <a16:creationId xmlns:a16="http://schemas.microsoft.com/office/drawing/2014/main" id="{1A241A85-868C-4BF1-B954-29049CCA6106}"/>
              </a:ext>
            </a:extLst>
          </p:cNvPr>
          <p:cNvGrpSpPr/>
          <p:nvPr/>
        </p:nvGrpSpPr>
        <p:grpSpPr>
          <a:xfrm>
            <a:off x="4927600" y="3484563"/>
            <a:ext cx="1752600" cy="1828800"/>
            <a:chOff x="4927600" y="3484563"/>
            <a:chExt cx="1752600" cy="1828800"/>
          </a:xfrm>
        </p:grpSpPr>
        <p:sp>
          <p:nvSpPr>
            <p:cNvPr id="81964" name="Line 29"/>
            <p:cNvSpPr>
              <a:spLocks noChangeShapeType="1"/>
            </p:cNvSpPr>
            <p:nvPr/>
          </p:nvSpPr>
          <p:spPr bwMode="auto">
            <a:xfrm>
              <a:off x="4927600" y="3941763"/>
              <a:ext cx="1371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5" name="Line 30"/>
            <p:cNvSpPr>
              <a:spLocks noChangeShapeType="1"/>
            </p:cNvSpPr>
            <p:nvPr/>
          </p:nvSpPr>
          <p:spPr bwMode="auto">
            <a:xfrm flipH="1">
              <a:off x="6299200" y="3941763"/>
              <a:ext cx="0" cy="1371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8" name="Text Box 57"/>
            <p:cNvSpPr txBox="1">
              <a:spLocks noChangeArrowheads="1"/>
            </p:cNvSpPr>
            <p:nvPr/>
          </p:nvSpPr>
          <p:spPr bwMode="auto">
            <a:xfrm>
              <a:off x="5994400" y="3484563"/>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C</a:t>
              </a:r>
            </a:p>
          </p:txBody>
        </p:sp>
        <p:sp>
          <p:nvSpPr>
            <p:cNvPr id="81931" name="AutoShape 66"/>
            <p:cNvSpPr>
              <a:spLocks noChangeArrowheads="1"/>
            </p:cNvSpPr>
            <p:nvPr/>
          </p:nvSpPr>
          <p:spPr bwMode="auto">
            <a:xfrm>
              <a:off x="6223000" y="3941763"/>
              <a:ext cx="76200" cy="7620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p>
          </p:txBody>
        </p:sp>
      </p:grpSp>
      <p:grpSp>
        <p:nvGrpSpPr>
          <p:cNvPr id="4" name="Group 3">
            <a:extLst>
              <a:ext uri="{FF2B5EF4-FFF2-40B4-BE49-F238E27FC236}">
                <a16:creationId xmlns:a16="http://schemas.microsoft.com/office/drawing/2014/main" id="{8355A189-E0FA-4094-A3E0-8B792E85E928}"/>
              </a:ext>
            </a:extLst>
          </p:cNvPr>
          <p:cNvGrpSpPr/>
          <p:nvPr/>
        </p:nvGrpSpPr>
        <p:grpSpPr>
          <a:xfrm>
            <a:off x="4927600" y="2874963"/>
            <a:ext cx="2514600" cy="2438400"/>
            <a:chOff x="4927600" y="2874963"/>
            <a:chExt cx="2514600" cy="2438400"/>
          </a:xfrm>
        </p:grpSpPr>
        <p:sp>
          <p:nvSpPr>
            <p:cNvPr id="81960" name="Line 33"/>
            <p:cNvSpPr>
              <a:spLocks noChangeShapeType="1"/>
            </p:cNvSpPr>
            <p:nvPr/>
          </p:nvSpPr>
          <p:spPr bwMode="auto">
            <a:xfrm>
              <a:off x="4927600" y="3255963"/>
              <a:ext cx="20574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1" name="Line 34"/>
            <p:cNvSpPr>
              <a:spLocks noChangeShapeType="1"/>
            </p:cNvSpPr>
            <p:nvPr/>
          </p:nvSpPr>
          <p:spPr bwMode="auto">
            <a:xfrm>
              <a:off x="6985000" y="3255963"/>
              <a:ext cx="0" cy="2057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9" name="Text Box 58"/>
            <p:cNvSpPr txBox="1">
              <a:spLocks noChangeArrowheads="1"/>
            </p:cNvSpPr>
            <p:nvPr/>
          </p:nvSpPr>
          <p:spPr bwMode="auto">
            <a:xfrm>
              <a:off x="6756400" y="2874963"/>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D</a:t>
              </a:r>
            </a:p>
          </p:txBody>
        </p:sp>
        <p:sp>
          <p:nvSpPr>
            <p:cNvPr id="81932" name="AutoShape 67"/>
            <p:cNvSpPr>
              <a:spLocks noChangeArrowheads="1"/>
            </p:cNvSpPr>
            <p:nvPr/>
          </p:nvSpPr>
          <p:spPr bwMode="auto">
            <a:xfrm>
              <a:off x="6908800" y="3255963"/>
              <a:ext cx="76200" cy="7620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p>
          </p:txBody>
        </p:sp>
      </p:grpSp>
      <p:grpSp>
        <p:nvGrpSpPr>
          <p:cNvPr id="5" name="Group 4">
            <a:extLst>
              <a:ext uri="{FF2B5EF4-FFF2-40B4-BE49-F238E27FC236}">
                <a16:creationId xmlns:a16="http://schemas.microsoft.com/office/drawing/2014/main" id="{0C0F8AB1-B24E-4E86-AC7D-796B5B1931C8}"/>
              </a:ext>
            </a:extLst>
          </p:cNvPr>
          <p:cNvGrpSpPr/>
          <p:nvPr/>
        </p:nvGrpSpPr>
        <p:grpSpPr>
          <a:xfrm>
            <a:off x="4927600" y="2036763"/>
            <a:ext cx="3352800" cy="3276600"/>
            <a:chOff x="4927600" y="2036763"/>
            <a:chExt cx="3352800" cy="3276600"/>
          </a:xfrm>
        </p:grpSpPr>
        <p:sp>
          <p:nvSpPr>
            <p:cNvPr id="81956" name="Line 37"/>
            <p:cNvSpPr>
              <a:spLocks noChangeShapeType="1"/>
            </p:cNvSpPr>
            <p:nvPr/>
          </p:nvSpPr>
          <p:spPr bwMode="auto">
            <a:xfrm>
              <a:off x="4927600" y="2570163"/>
              <a:ext cx="2743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7" name="Line 39"/>
            <p:cNvSpPr>
              <a:spLocks noChangeShapeType="1"/>
            </p:cNvSpPr>
            <p:nvPr/>
          </p:nvSpPr>
          <p:spPr bwMode="auto">
            <a:xfrm flipV="1">
              <a:off x="7670800" y="2570163"/>
              <a:ext cx="0" cy="2743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0" name="Text Box 59"/>
            <p:cNvSpPr txBox="1">
              <a:spLocks noChangeArrowheads="1"/>
            </p:cNvSpPr>
            <p:nvPr/>
          </p:nvSpPr>
          <p:spPr bwMode="auto">
            <a:xfrm>
              <a:off x="7442200" y="203676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E</a:t>
              </a:r>
            </a:p>
          </p:txBody>
        </p:sp>
        <p:sp>
          <p:nvSpPr>
            <p:cNvPr id="81933" name="AutoShape 68"/>
            <p:cNvSpPr>
              <a:spLocks noChangeArrowheads="1"/>
            </p:cNvSpPr>
            <p:nvPr/>
          </p:nvSpPr>
          <p:spPr bwMode="auto">
            <a:xfrm>
              <a:off x="7594600" y="2570163"/>
              <a:ext cx="76200" cy="7620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en-US"/>
            </a:p>
          </p:txBody>
        </p:sp>
      </p:grpSp>
      <p:sp>
        <p:nvSpPr>
          <p:cNvPr id="68" name="Text Box 61">
            <a:extLst>
              <a:ext uri="{FF2B5EF4-FFF2-40B4-BE49-F238E27FC236}">
                <a16:creationId xmlns:a16="http://schemas.microsoft.com/office/drawing/2014/main" id="{7305FA5C-7ABD-4C8F-8C0A-3707B27F0188}"/>
              </a:ext>
            </a:extLst>
          </p:cNvPr>
          <p:cNvSpPr txBox="1">
            <a:spLocks noChangeArrowheads="1"/>
          </p:cNvSpPr>
          <p:nvPr/>
        </p:nvSpPr>
        <p:spPr bwMode="auto">
          <a:xfrm>
            <a:off x="269260" y="4570499"/>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Blip>
                <a:blip r:embed="rId3"/>
              </a:buBlip>
            </a:pPr>
            <a:r>
              <a:rPr lang="en-US" altLang="en-US" sz="2400" dirty="0">
                <a:latin typeface="Times New Roman" panose="02020603050405020304" pitchFamily="18" charset="0"/>
                <a:cs typeface="Times New Roman" panose="02020603050405020304" pitchFamily="18" charset="0"/>
              </a:rPr>
              <a:t>Khi U= 6,0V; I = 1,4A ta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E</a:t>
            </a:r>
          </a:p>
        </p:txBody>
      </p:sp>
      <p:sp>
        <p:nvSpPr>
          <p:cNvPr id="69" name="Text Box 61">
            <a:extLst>
              <a:ext uri="{FF2B5EF4-FFF2-40B4-BE49-F238E27FC236}">
                <a16:creationId xmlns:a16="http://schemas.microsoft.com/office/drawing/2014/main" id="{91F4467A-335F-42CE-A774-89139BF3DB95}"/>
              </a:ext>
            </a:extLst>
          </p:cNvPr>
          <p:cNvSpPr txBox="1">
            <a:spLocks noChangeArrowheads="1"/>
          </p:cNvSpPr>
          <p:nvPr/>
        </p:nvSpPr>
        <p:spPr bwMode="auto">
          <a:xfrm>
            <a:off x="298532" y="2083629"/>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Blip>
                <a:blip r:embed="rId3"/>
              </a:buBlip>
            </a:pPr>
            <a:r>
              <a:rPr lang="en-US" altLang="en-US" sz="2400" dirty="0">
                <a:latin typeface="Times New Roman" panose="02020603050405020304" pitchFamily="18" charset="0"/>
                <a:cs typeface="Times New Roman" panose="02020603050405020304" pitchFamily="18" charset="0"/>
              </a:rPr>
              <a:t>Khi U= 1,5V; I = 0,1A ta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B</a:t>
            </a:r>
          </a:p>
        </p:txBody>
      </p:sp>
      <p:sp>
        <p:nvSpPr>
          <p:cNvPr id="71" name="Text Box 61">
            <a:extLst>
              <a:ext uri="{FF2B5EF4-FFF2-40B4-BE49-F238E27FC236}">
                <a16:creationId xmlns:a16="http://schemas.microsoft.com/office/drawing/2014/main" id="{73116560-177F-4313-82D0-C4E8AD2CE3A1}"/>
              </a:ext>
            </a:extLst>
          </p:cNvPr>
          <p:cNvSpPr txBox="1">
            <a:spLocks noChangeArrowheads="1"/>
          </p:cNvSpPr>
          <p:nvPr/>
        </p:nvSpPr>
        <p:spPr bwMode="auto">
          <a:xfrm>
            <a:off x="284634" y="2834976"/>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Blip>
                <a:blip r:embed="rId3"/>
              </a:buBlip>
            </a:pPr>
            <a:r>
              <a:rPr lang="en-US" altLang="en-US" sz="2400" dirty="0">
                <a:latin typeface="Times New Roman" panose="02020603050405020304" pitchFamily="18" charset="0"/>
                <a:cs typeface="Times New Roman" panose="02020603050405020304" pitchFamily="18" charset="0"/>
              </a:rPr>
              <a:t>Khi U= 3,0V; I = 0,2A ta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C</a:t>
            </a:r>
          </a:p>
        </p:txBody>
      </p:sp>
      <p:sp>
        <p:nvSpPr>
          <p:cNvPr id="73" name="Text Box 61">
            <a:extLst>
              <a:ext uri="{FF2B5EF4-FFF2-40B4-BE49-F238E27FC236}">
                <a16:creationId xmlns:a16="http://schemas.microsoft.com/office/drawing/2014/main" id="{A16DD43B-BE37-40CA-AD6D-8FFC371BAF51}"/>
              </a:ext>
            </a:extLst>
          </p:cNvPr>
          <p:cNvSpPr txBox="1">
            <a:spLocks noChangeArrowheads="1"/>
          </p:cNvSpPr>
          <p:nvPr/>
        </p:nvSpPr>
        <p:spPr bwMode="auto">
          <a:xfrm>
            <a:off x="285428" y="3697864"/>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Blip>
                <a:blip r:embed="rId3"/>
              </a:buBlip>
            </a:pPr>
            <a:r>
              <a:rPr lang="en-US" altLang="en-US" sz="2400" dirty="0">
                <a:latin typeface="Times New Roman" panose="02020603050405020304" pitchFamily="18" charset="0"/>
                <a:cs typeface="Times New Roman" panose="02020603050405020304" pitchFamily="18" charset="0"/>
              </a:rPr>
              <a:t>Khi U= 4,5V; I = 0,3A ta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D</a:t>
            </a:r>
          </a:p>
        </p:txBody>
      </p:sp>
      <p:sp>
        <p:nvSpPr>
          <p:cNvPr id="6" name="TextBox 5">
            <a:extLst>
              <a:ext uri="{FF2B5EF4-FFF2-40B4-BE49-F238E27FC236}">
                <a16:creationId xmlns:a16="http://schemas.microsoft.com/office/drawing/2014/main" id="{5186E125-477D-4C88-90EB-240C493E89AA}"/>
              </a:ext>
            </a:extLst>
          </p:cNvPr>
          <p:cNvSpPr txBox="1"/>
          <p:nvPr/>
        </p:nvSpPr>
        <p:spPr>
          <a:xfrm>
            <a:off x="-6998" y="5810071"/>
            <a:ext cx="9157996" cy="1200329"/>
          </a:xfrm>
          <a:prstGeom prst="rect">
            <a:avLst/>
          </a:prstGeom>
          <a:solidFill>
            <a:srgbClr val="0070C0"/>
          </a:solidFill>
        </p:spPr>
        <p:txBody>
          <a:bodyPr wrap="square" rtlCol="0">
            <a:spAutoFit/>
          </a:bodyPr>
          <a:lstStyle/>
          <a:p>
            <a:pPr algn="ctr" eaLnBrk="1" hangingPunct="1"/>
            <a:r>
              <a:rPr lang="en-US" altLang="en-US" sz="2400" b="1" u="sng" dirty="0" err="1">
                <a:solidFill>
                  <a:schemeClr val="bg1"/>
                </a:solidFill>
                <a:latin typeface="Times New Roman" panose="02020603050405020304" pitchFamily="18" charset="0"/>
                <a:cs typeface="Times New Roman" panose="02020603050405020304" pitchFamily="18" charset="0"/>
              </a:rPr>
              <a:t>Nhận</a:t>
            </a:r>
            <a:r>
              <a:rPr lang="en-US" altLang="en-US" sz="2400" b="1" u="sng" dirty="0">
                <a:solidFill>
                  <a:schemeClr val="bg1"/>
                </a:solidFill>
                <a:latin typeface="Times New Roman" panose="02020603050405020304" pitchFamily="18" charset="0"/>
                <a:cs typeface="Times New Roman" panose="02020603050405020304" pitchFamily="18" charset="0"/>
              </a:rPr>
              <a:t> </a:t>
            </a:r>
            <a:r>
              <a:rPr lang="en-US" altLang="en-US" sz="2400" b="1" u="sng" dirty="0" err="1">
                <a:solidFill>
                  <a:schemeClr val="bg1"/>
                </a:solidFill>
                <a:latin typeface="Times New Roman" panose="02020603050405020304" pitchFamily="18" charset="0"/>
                <a:cs typeface="Times New Roman" panose="02020603050405020304" pitchFamily="18" charset="0"/>
              </a:rPr>
              <a:t>xét</a:t>
            </a:r>
            <a:r>
              <a:rPr lang="en-US" altLang="en-US" sz="2400" b="1" u="sng"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Đồ</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thị</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biểu</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diễn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sự</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thay</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đổi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của</a:t>
            </a:r>
            <a:r>
              <a:rPr lang="en-US" altLang="en-US" sz="2400" b="1" dirty="0">
                <a:solidFill>
                  <a:srgbClr val="FFFF00"/>
                </a:solidFill>
                <a:latin typeface="Times New Roman" panose="02020603050405020304" pitchFamily="18" charset="0"/>
                <a:cs typeface="Times New Roman" panose="02020603050405020304" pitchFamily="18" charset="0"/>
              </a:rPr>
              <a:t> CĐDĐ </a:t>
            </a:r>
            <a:r>
              <a:rPr lang="en-US" altLang="en-US" sz="2400" b="1" dirty="0" err="1">
                <a:solidFill>
                  <a:srgbClr val="FFFF00"/>
                </a:solidFill>
                <a:latin typeface="Times New Roman" panose="02020603050405020304" pitchFamily="18" charset="0"/>
                <a:cs typeface="Times New Roman" panose="02020603050405020304" pitchFamily="18" charset="0"/>
              </a:rPr>
              <a:t>theo</a:t>
            </a:r>
            <a:r>
              <a:rPr lang="en-US" altLang="en-US" sz="2400" b="1" dirty="0">
                <a:solidFill>
                  <a:srgbClr val="FFFF00"/>
                </a:solidFill>
                <a:latin typeface="Times New Roman" panose="02020603050405020304" pitchFamily="18" charset="0"/>
                <a:cs typeface="Times New Roman" panose="02020603050405020304" pitchFamily="18" charset="0"/>
              </a:rPr>
              <a:t> HĐT </a:t>
            </a:r>
            <a:r>
              <a:rPr lang="en-US" altLang="en-US" sz="2400" b="1" dirty="0" err="1">
                <a:solidFill>
                  <a:srgbClr val="FFFF00"/>
                </a:solidFill>
                <a:latin typeface="Times New Roman" panose="02020603050405020304" pitchFamily="18" charset="0"/>
                <a:cs typeface="Times New Roman" panose="02020603050405020304" pitchFamily="18" charset="0"/>
              </a:rPr>
              <a:t>giữa</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hai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đầu</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dây</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dẫn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là</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một</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đường</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thẳng</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đi</a:t>
            </a:r>
            <a:r>
              <a:rPr lang="en-US" altLang="en-US" sz="2400" b="1" dirty="0">
                <a:solidFill>
                  <a:srgbClr val="FFFF00"/>
                </a:solidFill>
                <a:latin typeface="Times New Roman" panose="02020603050405020304" pitchFamily="18" charset="0"/>
                <a:cs typeface="Times New Roman" panose="02020603050405020304" pitchFamily="18" charset="0"/>
              </a:rPr>
              <a:t> qua </a:t>
            </a:r>
            <a:r>
              <a:rPr lang="en-US" altLang="en-US" sz="2400" b="1" dirty="0" err="1">
                <a:solidFill>
                  <a:srgbClr val="FFFF00"/>
                </a:solidFill>
                <a:latin typeface="Times New Roman" panose="02020603050405020304" pitchFamily="18" charset="0"/>
                <a:cs typeface="Times New Roman" panose="02020603050405020304" pitchFamily="18" charset="0"/>
              </a:rPr>
              <a:t>gốc</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tọa</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độ</a:t>
            </a:r>
            <a:r>
              <a:rPr lang="en-US" altLang="en-US" sz="2400" b="1" dirty="0">
                <a:solidFill>
                  <a:srgbClr val="FFFF00"/>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checkerboard(across)">
                                      <p:cBhvr>
                                        <p:cTn id="7" dur="500"/>
                                        <p:tgtEl>
                                          <p:spTgt spid="1946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54"/>
                                        </p:tgtEl>
                                        <p:attrNameLst>
                                          <p:attrName>style.visibility</p:attrName>
                                        </p:attrNameLst>
                                      </p:cBhvr>
                                      <p:to>
                                        <p:strVal val="visible"/>
                                      </p:to>
                                    </p:set>
                                    <p:animEffect transition="in" filter="circle(in)">
                                      <p:cBhvr>
                                        <p:cTn id="12" dur="2000"/>
                                        <p:tgtEl>
                                          <p:spTgt spid="81954"/>
                                        </p:tgtEl>
                                      </p:cBhvr>
                                    </p:animEffect>
                                  </p:childTnLst>
                                </p:cTn>
                              </p:par>
                              <p:par>
                                <p:cTn id="13" presetID="6" presetClass="entr" presetSubtype="16" fill="hold" nodeType="withEffect">
                                  <p:stCondLst>
                                    <p:cond delay="0"/>
                                  </p:stCondLst>
                                  <p:childTnLst>
                                    <p:set>
                                      <p:cBhvr>
                                        <p:cTn id="14" dur="1" fill="hold">
                                          <p:stCondLst>
                                            <p:cond delay="0"/>
                                          </p:stCondLst>
                                        </p:cTn>
                                        <p:tgtEl>
                                          <p:spTgt spid="81966"/>
                                        </p:tgtEl>
                                        <p:attrNameLst>
                                          <p:attrName>style.visibility</p:attrName>
                                        </p:attrNameLst>
                                      </p:cBhvr>
                                      <p:to>
                                        <p:strVal val="visible"/>
                                      </p:to>
                                    </p:set>
                                    <p:animEffect transition="in" filter="circle(in)">
                                      <p:cBhvr>
                                        <p:cTn id="15" dur="2000"/>
                                        <p:tgtEl>
                                          <p:spTgt spid="8196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1946"/>
                                        </p:tgtEl>
                                        <p:attrNameLst>
                                          <p:attrName>style.visibility</p:attrName>
                                        </p:attrNameLst>
                                      </p:cBhvr>
                                      <p:to>
                                        <p:strVal val="visible"/>
                                      </p:to>
                                    </p:set>
                                    <p:animEffect transition="in" filter="circle(in)">
                                      <p:cBhvr>
                                        <p:cTn id="18" dur="2000"/>
                                        <p:tgtEl>
                                          <p:spTgt spid="819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517">
                                            <p:txEl>
                                              <p:pRg st="0" end="0"/>
                                            </p:txEl>
                                          </p:spTgt>
                                        </p:tgtEl>
                                        <p:attrNameLst>
                                          <p:attrName>style.visibility</p:attrName>
                                        </p:attrNameLst>
                                      </p:cBhvr>
                                      <p:to>
                                        <p:strVal val="visible"/>
                                      </p:to>
                                    </p:set>
                                    <p:animEffect transition="in" filter="wipe(up)">
                                      <p:cBhvr>
                                        <p:cTn id="23" dur="2000"/>
                                        <p:tgtEl>
                                          <p:spTgt spid="195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517">
                                            <p:txEl>
                                              <p:pRg st="1" end="1"/>
                                            </p:txEl>
                                          </p:spTgt>
                                        </p:tgtEl>
                                        <p:attrNameLst>
                                          <p:attrName>style.visibility</p:attrName>
                                        </p:attrNameLst>
                                      </p:cBhvr>
                                      <p:to>
                                        <p:strVal val="visible"/>
                                      </p:to>
                                    </p:set>
                                    <p:animEffect transition="in" filter="wipe(up)">
                                      <p:cBhvr>
                                        <p:cTn id="28" dur="2000"/>
                                        <p:tgtEl>
                                          <p:spTgt spid="1951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1947"/>
                                        </p:tgtEl>
                                        <p:attrNameLst>
                                          <p:attrName>style.visibility</p:attrName>
                                        </p:attrNameLst>
                                      </p:cBhvr>
                                      <p:to>
                                        <p:strVal val="visible"/>
                                      </p:to>
                                    </p:set>
                                    <p:animEffect transition="in" filter="circle(in)">
                                      <p:cBhvr>
                                        <p:cTn id="33" dur="2000"/>
                                        <p:tgtEl>
                                          <p:spTgt spid="8194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circle(in)">
                                      <p:cBhvr>
                                        <p:cTn id="38" dur="2000"/>
                                        <p:tgtEl>
                                          <p:spTgt spid="6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81950"/>
                                        </p:tgtEl>
                                        <p:attrNameLst>
                                          <p:attrName>style.visibility</p:attrName>
                                        </p:attrNameLst>
                                      </p:cBhvr>
                                      <p:to>
                                        <p:strVal val="visible"/>
                                      </p:to>
                                    </p:set>
                                    <p:animEffect transition="in" filter="circle(in)">
                                      <p:cBhvr>
                                        <p:cTn id="41" dur="2000"/>
                                        <p:tgtEl>
                                          <p:spTgt spid="8195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1942"/>
                                        </p:tgtEl>
                                        <p:attrNameLst>
                                          <p:attrName>style.visibility</p:attrName>
                                        </p:attrNameLst>
                                      </p:cBhvr>
                                      <p:to>
                                        <p:strVal val="visible"/>
                                      </p:to>
                                    </p:set>
                                    <p:animEffect transition="in" filter="circle(in)">
                                      <p:cBhvr>
                                        <p:cTn id="44" dur="2000"/>
                                        <p:tgtEl>
                                          <p:spTgt spid="8194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circle(in)">
                                      <p:cBhvr>
                                        <p:cTn id="54" dur="2000"/>
                                        <p:tgtEl>
                                          <p:spTgt spid="71"/>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81951"/>
                                        </p:tgtEl>
                                        <p:attrNameLst>
                                          <p:attrName>style.visibility</p:attrName>
                                        </p:attrNameLst>
                                      </p:cBhvr>
                                      <p:to>
                                        <p:strVal val="visible"/>
                                      </p:to>
                                    </p:set>
                                    <p:animEffect transition="in" filter="circle(in)">
                                      <p:cBhvr>
                                        <p:cTn id="57" dur="2000"/>
                                        <p:tgtEl>
                                          <p:spTgt spid="8195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81943"/>
                                        </p:tgtEl>
                                        <p:attrNameLst>
                                          <p:attrName>style.visibility</p:attrName>
                                        </p:attrNameLst>
                                      </p:cBhvr>
                                      <p:to>
                                        <p:strVal val="visible"/>
                                      </p:to>
                                    </p:set>
                                    <p:animEffect transition="in" filter="circle(in)">
                                      <p:cBhvr>
                                        <p:cTn id="60" dur="2000"/>
                                        <p:tgtEl>
                                          <p:spTgt spid="8194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circle(in)">
                                      <p:cBhvr>
                                        <p:cTn id="65" dur="20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circle(in)">
                                      <p:cBhvr>
                                        <p:cTn id="70" dur="2000"/>
                                        <p:tgtEl>
                                          <p:spTgt spid="73"/>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81952"/>
                                        </p:tgtEl>
                                        <p:attrNameLst>
                                          <p:attrName>style.visibility</p:attrName>
                                        </p:attrNameLst>
                                      </p:cBhvr>
                                      <p:to>
                                        <p:strVal val="visible"/>
                                      </p:to>
                                    </p:set>
                                    <p:animEffect transition="in" filter="circle(in)">
                                      <p:cBhvr>
                                        <p:cTn id="73" dur="2000"/>
                                        <p:tgtEl>
                                          <p:spTgt spid="81952"/>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81944"/>
                                        </p:tgtEl>
                                        <p:attrNameLst>
                                          <p:attrName>style.visibility</p:attrName>
                                        </p:attrNameLst>
                                      </p:cBhvr>
                                      <p:to>
                                        <p:strVal val="visible"/>
                                      </p:to>
                                    </p:set>
                                    <p:animEffect transition="in" filter="circle(in)">
                                      <p:cBhvr>
                                        <p:cTn id="76" dur="2000"/>
                                        <p:tgtEl>
                                          <p:spTgt spid="8194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circle(in)">
                                      <p:cBhvr>
                                        <p:cTn id="81" dur="2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circle(in)">
                                      <p:cBhvr>
                                        <p:cTn id="86" dur="2000"/>
                                        <p:tgtEl>
                                          <p:spTgt spid="68"/>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81953"/>
                                        </p:tgtEl>
                                        <p:attrNameLst>
                                          <p:attrName>style.visibility</p:attrName>
                                        </p:attrNameLst>
                                      </p:cBhvr>
                                      <p:to>
                                        <p:strVal val="visible"/>
                                      </p:to>
                                    </p:set>
                                    <p:animEffect transition="in" filter="circle(in)">
                                      <p:cBhvr>
                                        <p:cTn id="89" dur="2000"/>
                                        <p:tgtEl>
                                          <p:spTgt spid="81953"/>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81945"/>
                                        </p:tgtEl>
                                        <p:attrNameLst>
                                          <p:attrName>style.visibility</p:attrName>
                                        </p:attrNameLst>
                                      </p:cBhvr>
                                      <p:to>
                                        <p:strVal val="visible"/>
                                      </p:to>
                                    </p:set>
                                    <p:animEffect transition="in" filter="circle(in)">
                                      <p:cBhvr>
                                        <p:cTn id="92" dur="2000"/>
                                        <p:tgtEl>
                                          <p:spTgt spid="81945"/>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circle(in)">
                                      <p:cBhvr>
                                        <p:cTn id="97" dur="20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19520"/>
                                        </p:tgtEl>
                                        <p:attrNameLst>
                                          <p:attrName>style.visibility</p:attrName>
                                        </p:attrNameLst>
                                      </p:cBhvr>
                                      <p:to>
                                        <p:strVal val="visible"/>
                                      </p:to>
                                    </p:set>
                                    <p:animEffect transition="in" filter="circle(in)">
                                      <p:cBhvr>
                                        <p:cTn id="102" dur="2000"/>
                                        <p:tgtEl>
                                          <p:spTgt spid="19520"/>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circle(in)">
                                      <p:cBhvr>
                                        <p:cTn id="10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517" grpId="0" build="p"/>
      <p:bldP spid="19520" grpId="0" animBg="1"/>
      <p:bldP spid="81947" grpId="0"/>
      <p:bldP spid="81950" grpId="0"/>
      <p:bldP spid="81951" grpId="0"/>
      <p:bldP spid="81952" grpId="0"/>
      <p:bldP spid="81953" grpId="0"/>
      <p:bldP spid="81954" grpId="0"/>
      <p:bldP spid="81942" grpId="0"/>
      <p:bldP spid="81943" grpId="0"/>
      <p:bldP spid="81944" grpId="0"/>
      <p:bldP spid="81945" grpId="0"/>
      <p:bldP spid="81946" grpId="0"/>
      <p:bldP spid="68" grpId="0"/>
      <p:bldP spid="69" grpId="0"/>
      <p:bldP spid="71" grpId="0"/>
      <p:bldP spid="73" grpId="0"/>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3500</TotalTime>
  <Words>1425</Words>
  <Application>Microsoft Office PowerPoint</Application>
  <PresentationFormat>On-screen Show (4:3)</PresentationFormat>
  <Paragraphs>174</Paragraphs>
  <Slides>15</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15</vt:i4>
      </vt:variant>
    </vt:vector>
  </HeadingPairs>
  <TitlesOfParts>
    <vt:vector size="26" baseType="lpstr">
      <vt:lpstr>.VnTime</vt:lpstr>
      <vt:lpstr>Arial</vt:lpstr>
      <vt:lpstr>Century Schoolbook</vt:lpstr>
      <vt:lpstr>Times New Roman</vt:lpstr>
      <vt:lpstr>Wingdings</vt:lpstr>
      <vt:lpstr>Wingdings 2</vt:lpstr>
      <vt:lpstr>1_Default Design</vt:lpstr>
      <vt:lpstr>Oriel</vt:lpstr>
      <vt:lpstr>1_Oriel</vt:lpstr>
      <vt:lpstr>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LE PHAN NGOC THANH</cp:lastModifiedBy>
  <cp:revision>70</cp:revision>
  <dcterms:created xsi:type="dcterms:W3CDTF">2008-04-21T08:02:47Z</dcterms:created>
  <dcterms:modified xsi:type="dcterms:W3CDTF">2021-09-04T10:48:52Z</dcterms:modified>
</cp:coreProperties>
</file>